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UI/images/logo.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e9a4faa1d4ad4669" Type="http://schemas.microsoft.com/office/2007/relationships/ui/extensibility" Target="customUI/customUI14.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77"/>
  </p:notesMasterIdLst>
  <p:sldIdLst>
    <p:sldId id="256" r:id="rId5"/>
    <p:sldId id="262" r:id="rId6"/>
    <p:sldId id="280" r:id="rId7"/>
    <p:sldId id="281" r:id="rId8"/>
    <p:sldId id="282" r:id="rId9"/>
    <p:sldId id="285" r:id="rId10"/>
    <p:sldId id="286" r:id="rId11"/>
    <p:sldId id="283" r:id="rId12"/>
    <p:sldId id="284" r:id="rId13"/>
    <p:sldId id="329" r:id="rId14"/>
    <p:sldId id="330" r:id="rId15"/>
    <p:sldId id="287" r:id="rId16"/>
    <p:sldId id="289" r:id="rId17"/>
    <p:sldId id="290" r:id="rId18"/>
    <p:sldId id="291" r:id="rId19"/>
    <p:sldId id="292" r:id="rId20"/>
    <p:sldId id="288" r:id="rId21"/>
    <p:sldId id="293" r:id="rId22"/>
    <p:sldId id="294" r:id="rId23"/>
    <p:sldId id="295" r:id="rId24"/>
    <p:sldId id="296" r:id="rId25"/>
    <p:sldId id="297" r:id="rId26"/>
    <p:sldId id="298" r:id="rId27"/>
    <p:sldId id="301" r:id="rId28"/>
    <p:sldId id="328" r:id="rId29"/>
    <p:sldId id="300" r:id="rId30"/>
    <p:sldId id="299" r:id="rId31"/>
    <p:sldId id="302" r:id="rId32"/>
    <p:sldId id="303" r:id="rId33"/>
    <p:sldId id="304" r:id="rId34"/>
    <p:sldId id="306" r:id="rId35"/>
    <p:sldId id="305" r:id="rId36"/>
    <p:sldId id="307" r:id="rId37"/>
    <p:sldId id="308" r:id="rId38"/>
    <p:sldId id="309" r:id="rId39"/>
    <p:sldId id="310" r:id="rId40"/>
    <p:sldId id="311" r:id="rId41"/>
    <p:sldId id="312" r:id="rId42"/>
    <p:sldId id="318" r:id="rId43"/>
    <p:sldId id="313" r:id="rId44"/>
    <p:sldId id="319" r:id="rId45"/>
    <p:sldId id="320" r:id="rId46"/>
    <p:sldId id="331" r:id="rId47"/>
    <p:sldId id="321" r:id="rId48"/>
    <p:sldId id="322" r:id="rId49"/>
    <p:sldId id="314" r:id="rId50"/>
    <p:sldId id="324" r:id="rId51"/>
    <p:sldId id="325" r:id="rId52"/>
    <p:sldId id="326" r:id="rId53"/>
    <p:sldId id="327" r:id="rId54"/>
    <p:sldId id="323" r:id="rId55"/>
    <p:sldId id="332" r:id="rId56"/>
    <p:sldId id="333" r:id="rId57"/>
    <p:sldId id="315" r:id="rId58"/>
    <p:sldId id="334" r:id="rId59"/>
    <p:sldId id="335" r:id="rId60"/>
    <p:sldId id="336" r:id="rId61"/>
    <p:sldId id="337" r:id="rId62"/>
    <p:sldId id="338" r:id="rId63"/>
    <p:sldId id="316" r:id="rId64"/>
    <p:sldId id="339" r:id="rId65"/>
    <p:sldId id="341" r:id="rId66"/>
    <p:sldId id="340" r:id="rId67"/>
    <p:sldId id="343" r:id="rId68"/>
    <p:sldId id="342" r:id="rId69"/>
    <p:sldId id="317" r:id="rId70"/>
    <p:sldId id="344" r:id="rId71"/>
    <p:sldId id="345" r:id="rId72"/>
    <p:sldId id="346" r:id="rId73"/>
    <p:sldId id="347" r:id="rId74"/>
    <p:sldId id="348" r:id="rId75"/>
    <p:sldId id="349" r:id="rId76"/>
  </p:sldIdLst>
  <p:sldSz cx="18295938" cy="10290175"/>
  <p:notesSz cx="6858000" cy="9144000"/>
  <p:defaultTextStyle>
    <a:defPPr>
      <a:defRPr lang="de-DE"/>
    </a:defPPr>
    <a:lvl1pPr marL="0" algn="l" defTabSz="1340375" rtl="0" eaLnBrk="1" latinLnBrk="0" hangingPunct="1">
      <a:defRPr sz="2638" kern="1200">
        <a:solidFill>
          <a:schemeClr val="tx1"/>
        </a:solidFill>
        <a:latin typeface="+mn-lt"/>
        <a:ea typeface="+mn-ea"/>
        <a:cs typeface="+mn-cs"/>
      </a:defRPr>
    </a:lvl1pPr>
    <a:lvl2pPr marL="670190" algn="l" defTabSz="1340375" rtl="0" eaLnBrk="1" latinLnBrk="0" hangingPunct="1">
      <a:defRPr sz="2638" kern="1200">
        <a:solidFill>
          <a:schemeClr val="tx1"/>
        </a:solidFill>
        <a:latin typeface="+mn-lt"/>
        <a:ea typeface="+mn-ea"/>
        <a:cs typeface="+mn-cs"/>
      </a:defRPr>
    </a:lvl2pPr>
    <a:lvl3pPr marL="1340375" algn="l" defTabSz="1340375" rtl="0" eaLnBrk="1" latinLnBrk="0" hangingPunct="1">
      <a:defRPr sz="2638" kern="1200">
        <a:solidFill>
          <a:schemeClr val="tx1"/>
        </a:solidFill>
        <a:latin typeface="+mn-lt"/>
        <a:ea typeface="+mn-ea"/>
        <a:cs typeface="+mn-cs"/>
      </a:defRPr>
    </a:lvl3pPr>
    <a:lvl4pPr marL="2010565" algn="l" defTabSz="1340375" rtl="0" eaLnBrk="1" latinLnBrk="0" hangingPunct="1">
      <a:defRPr sz="2638" kern="1200">
        <a:solidFill>
          <a:schemeClr val="tx1"/>
        </a:solidFill>
        <a:latin typeface="+mn-lt"/>
        <a:ea typeface="+mn-ea"/>
        <a:cs typeface="+mn-cs"/>
      </a:defRPr>
    </a:lvl4pPr>
    <a:lvl5pPr marL="2680752" algn="l" defTabSz="1340375" rtl="0" eaLnBrk="1" latinLnBrk="0" hangingPunct="1">
      <a:defRPr sz="2638" kern="1200">
        <a:solidFill>
          <a:schemeClr val="tx1"/>
        </a:solidFill>
        <a:latin typeface="+mn-lt"/>
        <a:ea typeface="+mn-ea"/>
        <a:cs typeface="+mn-cs"/>
      </a:defRPr>
    </a:lvl5pPr>
    <a:lvl6pPr marL="3350942" algn="l" defTabSz="1340375" rtl="0" eaLnBrk="1" latinLnBrk="0" hangingPunct="1">
      <a:defRPr sz="2638" kern="1200">
        <a:solidFill>
          <a:schemeClr val="tx1"/>
        </a:solidFill>
        <a:latin typeface="+mn-lt"/>
        <a:ea typeface="+mn-ea"/>
        <a:cs typeface="+mn-cs"/>
      </a:defRPr>
    </a:lvl6pPr>
    <a:lvl7pPr marL="4021129" algn="l" defTabSz="1340375" rtl="0" eaLnBrk="1" latinLnBrk="0" hangingPunct="1">
      <a:defRPr sz="2638" kern="1200">
        <a:solidFill>
          <a:schemeClr val="tx1"/>
        </a:solidFill>
        <a:latin typeface="+mn-lt"/>
        <a:ea typeface="+mn-ea"/>
        <a:cs typeface="+mn-cs"/>
      </a:defRPr>
    </a:lvl7pPr>
    <a:lvl8pPr marL="4691317" algn="l" defTabSz="1340375" rtl="0" eaLnBrk="1" latinLnBrk="0" hangingPunct="1">
      <a:defRPr sz="2638" kern="1200">
        <a:solidFill>
          <a:schemeClr val="tx1"/>
        </a:solidFill>
        <a:latin typeface="+mn-lt"/>
        <a:ea typeface="+mn-ea"/>
        <a:cs typeface="+mn-cs"/>
      </a:defRPr>
    </a:lvl8pPr>
    <a:lvl9pPr marL="5361506" algn="l" defTabSz="1340375" rtl="0" eaLnBrk="1" latinLnBrk="0" hangingPunct="1">
      <a:defRPr sz="2638"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10CF0776-D0D9-46F0-AB87-A51BC96DCA78}">
          <p14:sldIdLst>
            <p14:sldId id="256"/>
            <p14:sldId id="262"/>
          </p14:sldIdLst>
        </p14:section>
        <p14:section name="What is a Server?" id="{15E53F81-4D62-4C2A-88FA-F59EAC5B2389}">
          <p14:sldIdLst>
            <p14:sldId id="280"/>
            <p14:sldId id="281"/>
            <p14:sldId id="282"/>
            <p14:sldId id="285"/>
            <p14:sldId id="286"/>
            <p14:sldId id="283"/>
            <p14:sldId id="284"/>
            <p14:sldId id="329"/>
            <p14:sldId id="330"/>
          </p14:sldIdLst>
        </p14:section>
        <p14:section name="The Anatomy of a Datacenter" id="{660F1CB1-4623-4CE7-99E6-37650F3BD630}">
          <p14:sldIdLst>
            <p14:sldId id="287"/>
            <p14:sldId id="289"/>
            <p14:sldId id="290"/>
            <p14:sldId id="291"/>
            <p14:sldId id="292"/>
            <p14:sldId id="288"/>
            <p14:sldId id="293"/>
          </p14:sldIdLst>
        </p14:section>
        <p14:section name="The Anatomy of the Internet" id="{0C1FF363-F422-4C5F-9F72-8123BF5FC722}">
          <p14:sldIdLst>
            <p14:sldId id="294"/>
            <p14:sldId id="295"/>
            <p14:sldId id="296"/>
            <p14:sldId id="297"/>
          </p14:sldIdLst>
        </p14:section>
        <p14:section name="Software Stack" id="{28ECED42-6A0E-42AA-BB91-7F0C066E5C2B}">
          <p14:sldIdLst>
            <p14:sldId id="298"/>
            <p14:sldId id="301"/>
            <p14:sldId id="328"/>
            <p14:sldId id="300"/>
            <p14:sldId id="299"/>
            <p14:sldId id="302"/>
            <p14:sldId id="303"/>
          </p14:sldIdLst>
        </p14:section>
        <p14:section name="The Cloud" id="{4BD5AE72-31A7-4A07-932D-C70C4719EA94}">
          <p14:sldIdLst>
            <p14:sldId id="304"/>
            <p14:sldId id="306"/>
            <p14:sldId id="305"/>
            <p14:sldId id="307"/>
            <p14:sldId id="308"/>
            <p14:sldId id="309"/>
            <p14:sldId id="310"/>
            <p14:sldId id="311"/>
          </p14:sldIdLst>
        </p14:section>
        <p14:section name="Infrastructure as a Service" id="{09B981B2-30F9-4EF1-A8B3-B9500B40B832}">
          <p14:sldIdLst>
            <p14:sldId id="312"/>
            <p14:sldId id="318"/>
          </p14:sldIdLst>
        </p14:section>
        <p14:section name="Platform as a Service" id="{9ED41BA3-2FB2-425D-8710-EBFDA40749C3}">
          <p14:sldIdLst>
            <p14:sldId id="313"/>
            <p14:sldId id="319"/>
            <p14:sldId id="320"/>
            <p14:sldId id="331"/>
            <p14:sldId id="321"/>
            <p14:sldId id="322"/>
          </p14:sldIdLst>
        </p14:section>
        <p14:section name="Business models" id="{F6BEC220-BC8D-47C8-80F1-8C94A33E0090}">
          <p14:sldIdLst>
            <p14:sldId id="314"/>
            <p14:sldId id="324"/>
            <p14:sldId id="325"/>
            <p14:sldId id="326"/>
            <p14:sldId id="327"/>
            <p14:sldId id="323"/>
            <p14:sldId id="332"/>
            <p14:sldId id="333"/>
          </p14:sldIdLst>
        </p14:section>
        <p14:section name="Private vs. Public Cloud" id="{42E13DBF-BF02-4E0B-A7E8-AB0EE018D40C}">
          <p14:sldIdLst>
            <p14:sldId id="315"/>
            <p14:sldId id="334"/>
            <p14:sldId id="335"/>
            <p14:sldId id="336"/>
            <p14:sldId id="337"/>
            <p14:sldId id="338"/>
          </p14:sldIdLst>
        </p14:section>
        <p14:section name="Automation" id="{07AC4F2B-1BD7-40BC-9953-DF30648CDF89}">
          <p14:sldIdLst>
            <p14:sldId id="316"/>
            <p14:sldId id="339"/>
            <p14:sldId id="341"/>
            <p14:sldId id="340"/>
            <p14:sldId id="343"/>
            <p14:sldId id="342"/>
          </p14:sldIdLst>
        </p14:section>
        <p14:section name="Regulation" id="{5FE67F7B-CDAE-44BB-8124-56CA80BAFE0B}">
          <p14:sldIdLst>
            <p14:sldId id="317"/>
            <p14:sldId id="344"/>
            <p14:sldId id="345"/>
            <p14:sldId id="346"/>
            <p14:sldId id="347"/>
            <p14:sldId id="348"/>
          </p14:sldIdLst>
        </p14:section>
        <p14:section name="Thank you" id="{FF74F453-EAD4-46A8-974F-B7969F64736D}">
          <p14:sldIdLst>
            <p14:sldId id="349"/>
          </p14:sldIdLst>
        </p14:section>
      </p14:sectionLst>
    </p:ext>
    <p:ext uri="{EFAFB233-063F-42B5-8137-9DF3F51BA10A}">
      <p15:sldGuideLst xmlns:p15="http://schemas.microsoft.com/office/powerpoint/2012/main">
        <p15:guide id="1" orient="horz" pos="3242" userDrawn="1">
          <p15:clr>
            <a:srgbClr val="A4A3A4"/>
          </p15:clr>
        </p15:guide>
        <p15:guide id="2" pos="57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F18800"/>
    <a:srgbClr val="404040"/>
    <a:srgbClr val="BFBFBF"/>
    <a:srgbClr val="A2BB0A"/>
    <a:srgbClr val="4E89BA"/>
    <a:srgbClr val="4A4D53"/>
    <a:srgbClr val="006EB7"/>
    <a:srgbClr val="00A8AC"/>
    <a:srgbClr val="00A1DE"/>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518B02-8546-4651-87A6-C9BF616CCD35}" v="465" dt="2018-08-02T18:43:19.184"/>
    <p1510:client id="{9C09EBF8-D801-419F-BAF8-F74F372F00C3}" v="181" dt="2018-08-02T21:36:09.0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0" autoAdjust="0"/>
    <p:restoredTop sz="90225" autoAdjust="0"/>
  </p:normalViewPr>
  <p:slideViewPr>
    <p:cSldViewPr snapToGrid="0" showGuides="1">
      <p:cViewPr varScale="1">
        <p:scale>
          <a:sx n="99" d="100"/>
          <a:sy n="99" d="100"/>
        </p:scale>
        <p:origin x="988" y="92"/>
      </p:cViewPr>
      <p:guideLst>
        <p:guide orient="horz" pos="3242"/>
        <p:guide pos="5763"/>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s Küster" userId="d9fb1e3b-9ea5-472c-ad4f-c7b199f87a48" providerId="ADAL" clId="{90518B02-8546-4651-87A6-C9BF616CCD35}"/>
    <pc:docChg chg="undo addSld delSld modSld modMainMaster">
      <pc:chgData name="Lars Küster" userId="d9fb1e3b-9ea5-472c-ad4f-c7b199f87a48" providerId="ADAL" clId="{90518B02-8546-4651-87A6-C9BF616CCD35}" dt="2018-08-02T18:43:19.185" v="460" actId="1076"/>
      <pc:docMkLst>
        <pc:docMk/>
      </pc:docMkLst>
      <pc:sldChg chg="modSp">
        <pc:chgData name="Lars Küster" userId="d9fb1e3b-9ea5-472c-ad4f-c7b199f87a48" providerId="ADAL" clId="{90518B02-8546-4651-87A6-C9BF616CCD35}" dt="2018-08-02T08:02:07.927" v="459" actId="20577"/>
        <pc:sldMkLst>
          <pc:docMk/>
          <pc:sldMk cId="4175892255" sldId="260"/>
        </pc:sldMkLst>
        <pc:spChg chg="mod">
          <ac:chgData name="Lars Küster" userId="d9fb1e3b-9ea5-472c-ad4f-c7b199f87a48" providerId="ADAL" clId="{90518B02-8546-4651-87A6-C9BF616CCD35}" dt="2018-08-02T08:02:07.927" v="459" actId="20577"/>
          <ac:spMkLst>
            <pc:docMk/>
            <pc:sldMk cId="4175892255" sldId="260"/>
            <ac:spMk id="4" creationId="{D6FB288E-96BB-45C5-9BE4-5F1295626E46}"/>
          </ac:spMkLst>
        </pc:spChg>
      </pc:sldChg>
      <pc:sldChg chg="modSp">
        <pc:chgData name="Lars Küster" userId="d9fb1e3b-9ea5-472c-ad4f-c7b199f87a48" providerId="ADAL" clId="{90518B02-8546-4651-87A6-C9BF616CCD35}" dt="2018-08-02T08:01:27.933" v="405" actId="20577"/>
        <pc:sldMkLst>
          <pc:docMk/>
          <pc:sldMk cId="2300387251" sldId="262"/>
        </pc:sldMkLst>
        <pc:spChg chg="mod">
          <ac:chgData name="Lars Küster" userId="d9fb1e3b-9ea5-472c-ad4f-c7b199f87a48" providerId="ADAL" clId="{90518B02-8546-4651-87A6-C9BF616CCD35}" dt="2018-08-02T08:01:27.933" v="405" actId="20577"/>
          <ac:spMkLst>
            <pc:docMk/>
            <pc:sldMk cId="2300387251" sldId="262"/>
            <ac:spMk id="2" creationId="{5C6B71E3-F7CE-4892-8714-CE869FB7CBAE}"/>
          </ac:spMkLst>
        </pc:spChg>
      </pc:sldChg>
      <pc:sldChg chg="modSp del">
        <pc:chgData name="Lars Küster" userId="d9fb1e3b-9ea5-472c-ad4f-c7b199f87a48" providerId="ADAL" clId="{90518B02-8546-4651-87A6-C9BF616CCD35}" dt="2018-08-02T07:57:21.534" v="330" actId="2696"/>
        <pc:sldMkLst>
          <pc:docMk/>
          <pc:sldMk cId="3093575090" sldId="264"/>
        </pc:sldMkLst>
        <pc:spChg chg="mod">
          <ac:chgData name="Lars Küster" userId="d9fb1e3b-9ea5-472c-ad4f-c7b199f87a48" providerId="ADAL" clId="{90518B02-8546-4651-87A6-C9BF616CCD35}" dt="2018-08-02T07:55:59.772" v="329" actId="20577"/>
          <ac:spMkLst>
            <pc:docMk/>
            <pc:sldMk cId="3093575090" sldId="264"/>
            <ac:spMk id="2" creationId="{1D7DDBC9-93D8-4F25-B7EC-1D272CA76118}"/>
          </ac:spMkLst>
        </pc:spChg>
      </pc:sldChg>
      <pc:sldChg chg="modSp add">
        <pc:chgData name="Lars Küster" userId="d9fb1e3b-9ea5-472c-ad4f-c7b199f87a48" providerId="ADAL" clId="{90518B02-8546-4651-87A6-C9BF616CCD35}" dt="2018-08-02T08:01:39.694" v="425" actId="20577"/>
        <pc:sldMkLst>
          <pc:docMk/>
          <pc:sldMk cId="592845462" sldId="271"/>
        </pc:sldMkLst>
        <pc:spChg chg="mod">
          <ac:chgData name="Lars Küster" userId="d9fb1e3b-9ea5-472c-ad4f-c7b199f87a48" providerId="ADAL" clId="{90518B02-8546-4651-87A6-C9BF616CCD35}" dt="2018-08-02T08:01:39.694" v="425" actId="20577"/>
          <ac:spMkLst>
            <pc:docMk/>
            <pc:sldMk cId="592845462" sldId="271"/>
            <ac:spMk id="2" creationId="{AFD51CBA-CB3A-4326-906C-44F6140C3EA4}"/>
          </ac:spMkLst>
        </pc:spChg>
      </pc:sldChg>
      <pc:sldChg chg="modSp add">
        <pc:chgData name="Lars Küster" userId="d9fb1e3b-9ea5-472c-ad4f-c7b199f87a48" providerId="ADAL" clId="{90518B02-8546-4651-87A6-C9BF616CCD35}" dt="2018-08-02T08:01:59.963" v="445" actId="20577"/>
        <pc:sldMkLst>
          <pc:docMk/>
          <pc:sldMk cId="727335317" sldId="272"/>
        </pc:sldMkLst>
        <pc:spChg chg="mod">
          <ac:chgData name="Lars Küster" userId="d9fb1e3b-9ea5-472c-ad4f-c7b199f87a48" providerId="ADAL" clId="{90518B02-8546-4651-87A6-C9BF616CCD35}" dt="2018-08-02T08:01:59.963" v="445" actId="20577"/>
          <ac:spMkLst>
            <pc:docMk/>
            <pc:sldMk cId="727335317" sldId="272"/>
            <ac:spMk id="2" creationId="{E59E7544-E76A-4B10-89CA-134633E84081}"/>
          </ac:spMkLst>
        </pc:spChg>
      </pc:sldChg>
      <pc:sldChg chg="modSp add">
        <pc:chgData name="Lars Küster" userId="d9fb1e3b-9ea5-472c-ad4f-c7b199f87a48" providerId="ADAL" clId="{90518B02-8546-4651-87A6-C9BF616CCD35}" dt="2018-08-02T07:57:37.956" v="347" actId="20577"/>
        <pc:sldMkLst>
          <pc:docMk/>
          <pc:sldMk cId="615148212" sldId="273"/>
        </pc:sldMkLst>
        <pc:spChg chg="mod">
          <ac:chgData name="Lars Küster" userId="d9fb1e3b-9ea5-472c-ad4f-c7b199f87a48" providerId="ADAL" clId="{90518B02-8546-4651-87A6-C9BF616CCD35}" dt="2018-08-02T07:57:37.956" v="347" actId="20577"/>
          <ac:spMkLst>
            <pc:docMk/>
            <pc:sldMk cId="615148212" sldId="273"/>
            <ac:spMk id="2" creationId="{E998C893-0F49-4E89-9ADC-38E15CD12386}"/>
          </ac:spMkLst>
        </pc:spChg>
      </pc:sldChg>
      <pc:sldChg chg="modSp add">
        <pc:chgData name="Lars Küster" userId="d9fb1e3b-9ea5-472c-ad4f-c7b199f87a48" providerId="ADAL" clId="{90518B02-8546-4651-87A6-C9BF616CCD35}" dt="2018-08-02T07:58:49.440" v="364" actId="20577"/>
        <pc:sldMkLst>
          <pc:docMk/>
          <pc:sldMk cId="2066865285" sldId="274"/>
        </pc:sldMkLst>
        <pc:spChg chg="mod">
          <ac:chgData name="Lars Küster" userId="d9fb1e3b-9ea5-472c-ad4f-c7b199f87a48" providerId="ADAL" clId="{90518B02-8546-4651-87A6-C9BF616CCD35}" dt="2018-08-02T07:58:49.440" v="364" actId="20577"/>
          <ac:spMkLst>
            <pc:docMk/>
            <pc:sldMk cId="2066865285" sldId="274"/>
            <ac:spMk id="4" creationId="{0A121997-CB37-425A-B590-C9E5EA62EC67}"/>
          </ac:spMkLst>
        </pc:spChg>
      </pc:sldChg>
      <pc:sldChg chg="modSp add">
        <pc:chgData name="Lars Küster" userId="d9fb1e3b-9ea5-472c-ad4f-c7b199f87a48" providerId="ADAL" clId="{90518B02-8546-4651-87A6-C9BF616CCD35}" dt="2018-08-02T07:58:59.194" v="380" actId="20577"/>
        <pc:sldMkLst>
          <pc:docMk/>
          <pc:sldMk cId="4275742860" sldId="275"/>
        </pc:sldMkLst>
        <pc:spChg chg="mod">
          <ac:chgData name="Lars Küster" userId="d9fb1e3b-9ea5-472c-ad4f-c7b199f87a48" providerId="ADAL" clId="{90518B02-8546-4651-87A6-C9BF616CCD35}" dt="2018-08-02T07:58:59.194" v="380" actId="20577"/>
          <ac:spMkLst>
            <pc:docMk/>
            <pc:sldMk cId="4275742860" sldId="275"/>
            <ac:spMk id="4" creationId="{16E7DED3-B3BE-420D-AB7D-83DA7ACF741E}"/>
          </ac:spMkLst>
        </pc:spChg>
      </pc:sldChg>
      <pc:sldMasterChg chg="modSldLayout">
        <pc:chgData name="Lars Küster" userId="d9fb1e3b-9ea5-472c-ad4f-c7b199f87a48" providerId="ADAL" clId="{90518B02-8546-4651-87A6-C9BF616CCD35}" dt="2018-08-02T18:43:19.185" v="460" actId="1076"/>
        <pc:sldMasterMkLst>
          <pc:docMk/>
          <pc:sldMasterMk cId="211347728" sldId="2147483648"/>
        </pc:sldMasterMkLst>
        <pc:sldLayoutChg chg="modSp">
          <pc:chgData name="Lars Küster" userId="d9fb1e3b-9ea5-472c-ad4f-c7b199f87a48" providerId="ADAL" clId="{90518B02-8546-4651-87A6-C9BF616CCD35}" dt="2018-08-02T18:43:19.185" v="460" actId="1076"/>
          <pc:sldLayoutMkLst>
            <pc:docMk/>
            <pc:sldMasterMk cId="211347728" sldId="2147483648"/>
            <pc:sldLayoutMk cId="1413741372" sldId="2147483649"/>
          </pc:sldLayoutMkLst>
          <pc:spChg chg="mod">
            <ac:chgData name="Lars Küster" userId="d9fb1e3b-9ea5-472c-ad4f-c7b199f87a48" providerId="ADAL" clId="{90518B02-8546-4651-87A6-C9BF616CCD35}" dt="2018-08-02T07:24:17.117" v="40" actId="1036"/>
            <ac:spMkLst>
              <pc:docMk/>
              <pc:sldMasterMk cId="211347728" sldId="2147483648"/>
              <pc:sldLayoutMk cId="1413741372" sldId="2147483649"/>
              <ac:spMk id="14" creationId="{989D9FF1-B03E-4F6A-9670-C81E124DE01C}"/>
            </ac:spMkLst>
          </pc:spChg>
          <pc:picChg chg="mod ord">
            <ac:chgData name="Lars Küster" userId="d9fb1e3b-9ea5-472c-ad4f-c7b199f87a48" providerId="ADAL" clId="{90518B02-8546-4651-87A6-C9BF616CCD35}" dt="2018-08-02T18:43:19.185" v="460" actId="1076"/>
            <ac:picMkLst>
              <pc:docMk/>
              <pc:sldMasterMk cId="211347728" sldId="2147483648"/>
              <pc:sldLayoutMk cId="1413741372" sldId="2147483649"/>
              <ac:picMk id="8" creationId="{BE6916BF-6AF8-41A6-99C4-0A14BCFAB47D}"/>
            </ac:picMkLst>
          </pc:picChg>
          <pc:picChg chg="mod ord">
            <ac:chgData name="Lars Küster" userId="d9fb1e3b-9ea5-472c-ad4f-c7b199f87a48" providerId="ADAL" clId="{90518B02-8546-4651-87A6-C9BF616CCD35}" dt="2018-08-02T07:10:32.846" v="29" actId="167"/>
            <ac:picMkLst>
              <pc:docMk/>
              <pc:sldMasterMk cId="211347728" sldId="2147483648"/>
              <pc:sldLayoutMk cId="1413741372" sldId="2147483649"/>
              <ac:picMk id="13" creationId="{9110E41D-C82D-404F-990C-9B404B0B34A7}"/>
            </ac:picMkLst>
          </pc:picChg>
        </pc:sldLayoutChg>
        <pc:sldLayoutChg chg="modSp">
          <pc:chgData name="Lars Küster" userId="d9fb1e3b-9ea5-472c-ad4f-c7b199f87a48" providerId="ADAL" clId="{90518B02-8546-4651-87A6-C9BF616CCD35}" dt="2018-08-02T07:45:57.416" v="223" actId="1036"/>
          <pc:sldLayoutMkLst>
            <pc:docMk/>
            <pc:sldMasterMk cId="211347728" sldId="2147483648"/>
            <pc:sldLayoutMk cId="784968602" sldId="2147483650"/>
          </pc:sldLayoutMkLst>
          <pc:spChg chg="mod">
            <ac:chgData name="Lars Küster" userId="d9fb1e3b-9ea5-472c-ad4f-c7b199f87a48" providerId="ADAL" clId="{90518B02-8546-4651-87A6-C9BF616CCD35}" dt="2018-08-02T07:45:57.416" v="223" actId="103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0518B02-8546-4651-87A6-C9BF616CCD35}" dt="2018-08-02T07:29:24.888" v="134" actId="14100"/>
            <ac:picMkLst>
              <pc:docMk/>
              <pc:sldMasterMk cId="211347728" sldId="2147483648"/>
              <pc:sldLayoutMk cId="784968602" sldId="2147483650"/>
              <ac:picMk id="6" creationId="{9261C284-BE0E-4D1D-BF50-4B32FF0C41CD}"/>
            </ac:picMkLst>
          </pc:picChg>
        </pc:sldLayoutChg>
        <pc:sldLayoutChg chg="modSp setBg">
          <pc:chgData name="Lars Küster" userId="d9fb1e3b-9ea5-472c-ad4f-c7b199f87a48" providerId="ADAL" clId="{90518B02-8546-4651-87A6-C9BF616CCD35}" dt="2018-08-02T07:53:31.639" v="311" actId="1036"/>
          <pc:sldLayoutMkLst>
            <pc:docMk/>
            <pc:sldMasterMk cId="211347728" sldId="2147483648"/>
            <pc:sldLayoutMk cId="3282175016" sldId="2147483660"/>
          </pc:sldLayoutMkLst>
          <pc:spChg chg="mod">
            <ac:chgData name="Lars Küster" userId="d9fb1e3b-9ea5-472c-ad4f-c7b199f87a48" providerId="ADAL" clId="{90518B02-8546-4651-87A6-C9BF616CCD35}" dt="2018-08-02T07:53:31.639" v="311" actId="1036"/>
            <ac:spMkLst>
              <pc:docMk/>
              <pc:sldMasterMk cId="211347728" sldId="2147483648"/>
              <pc:sldLayoutMk cId="3282175016" sldId="2147483660"/>
              <ac:spMk id="2" creationId="{D7AFEC9F-7F4E-440E-9627-E859F8A30EC2}"/>
            </ac:spMkLst>
          </pc:spChg>
          <pc:picChg chg="mod">
            <ac:chgData name="Lars Küster" userId="d9fb1e3b-9ea5-472c-ad4f-c7b199f87a48" providerId="ADAL" clId="{90518B02-8546-4651-87A6-C9BF616CCD35}" dt="2018-08-02T07:53:23.102" v="300" actId="1076"/>
            <ac:picMkLst>
              <pc:docMk/>
              <pc:sldMasterMk cId="211347728" sldId="2147483648"/>
              <pc:sldLayoutMk cId="3282175016" sldId="2147483660"/>
              <ac:picMk id="8" creationId="{833C8181-0931-4150-AE71-120122813CF9}"/>
            </ac:picMkLst>
          </pc:picChg>
        </pc:sldLayoutChg>
        <pc:sldLayoutChg chg="modSp setBg">
          <pc:chgData name="Lars Küster" userId="d9fb1e3b-9ea5-472c-ad4f-c7b199f87a48" providerId="ADAL" clId="{90518B02-8546-4651-87A6-C9BF616CCD35}" dt="2018-08-02T07:52:38.883" v="296" actId="1036"/>
          <pc:sldLayoutMkLst>
            <pc:docMk/>
            <pc:sldMasterMk cId="211347728" sldId="2147483648"/>
            <pc:sldLayoutMk cId="1634218486" sldId="2147483661"/>
          </pc:sldLayoutMkLst>
          <pc:spChg chg="mod">
            <ac:chgData name="Lars Küster" userId="d9fb1e3b-9ea5-472c-ad4f-c7b199f87a48" providerId="ADAL" clId="{90518B02-8546-4651-87A6-C9BF616CCD35}" dt="2018-08-02T07:52:38.883" v="296" actId="1036"/>
            <ac:spMkLst>
              <pc:docMk/>
              <pc:sldMasterMk cId="211347728" sldId="2147483648"/>
              <pc:sldLayoutMk cId="1634218486" sldId="2147483661"/>
              <ac:spMk id="2" creationId="{D7AFEC9F-7F4E-440E-9627-E859F8A30EC2}"/>
            </ac:spMkLst>
          </pc:spChg>
          <pc:picChg chg="mod">
            <ac:chgData name="Lars Küster" userId="d9fb1e3b-9ea5-472c-ad4f-c7b199f87a48" providerId="ADAL" clId="{90518B02-8546-4651-87A6-C9BF616CCD35}" dt="2018-08-02T07:52:28.835" v="283" actId="1076"/>
            <ac:picMkLst>
              <pc:docMk/>
              <pc:sldMasterMk cId="211347728" sldId="2147483648"/>
              <pc:sldLayoutMk cId="1634218486" sldId="2147483661"/>
              <ac:picMk id="8" creationId="{221BEA88-549F-4AB1-BF25-6BB14C5562A1}"/>
            </ac:picMkLst>
          </pc:picChg>
        </pc:sldLayoutChg>
        <pc:sldLayoutChg chg="modSp setBg">
          <pc:chgData name="Lars Küster" userId="d9fb1e3b-9ea5-472c-ad4f-c7b199f87a48" providerId="ADAL" clId="{90518B02-8546-4651-87A6-C9BF616CCD35}" dt="2018-08-02T07:51:51.419" v="279" actId="1036"/>
          <pc:sldLayoutMkLst>
            <pc:docMk/>
            <pc:sldMasterMk cId="211347728" sldId="2147483648"/>
            <pc:sldLayoutMk cId="266606909" sldId="2147483662"/>
          </pc:sldLayoutMkLst>
          <pc:spChg chg="mod">
            <ac:chgData name="Lars Küster" userId="d9fb1e3b-9ea5-472c-ad4f-c7b199f87a48" providerId="ADAL" clId="{90518B02-8546-4651-87A6-C9BF616CCD35}" dt="2018-08-02T07:51:51.419" v="279" actId="1036"/>
            <ac:spMkLst>
              <pc:docMk/>
              <pc:sldMasterMk cId="211347728" sldId="2147483648"/>
              <pc:sldLayoutMk cId="266606909" sldId="2147483662"/>
              <ac:spMk id="2" creationId="{D7AFEC9F-7F4E-440E-9627-E859F8A30EC2}"/>
            </ac:spMkLst>
          </pc:spChg>
          <pc:picChg chg="mod">
            <ac:chgData name="Lars Küster" userId="d9fb1e3b-9ea5-472c-ad4f-c7b199f87a48" providerId="ADAL" clId="{90518B02-8546-4651-87A6-C9BF616CCD35}" dt="2018-08-02T07:51:37.374" v="269" actId="1076"/>
            <ac:picMkLst>
              <pc:docMk/>
              <pc:sldMasterMk cId="211347728" sldId="2147483648"/>
              <pc:sldLayoutMk cId="266606909" sldId="2147483662"/>
              <ac:picMk id="8" creationId="{84217A74-303F-4E24-AE35-2C463E53019A}"/>
            </ac:picMkLst>
          </pc:picChg>
        </pc:sldLayoutChg>
        <pc:sldLayoutChg chg="modSp setBg">
          <pc:chgData name="Lars Küster" userId="d9fb1e3b-9ea5-472c-ad4f-c7b199f87a48" providerId="ADAL" clId="{90518B02-8546-4651-87A6-C9BF616CCD35}" dt="2018-08-02T07:51:00.797" v="264" actId="1036"/>
          <pc:sldLayoutMkLst>
            <pc:docMk/>
            <pc:sldMasterMk cId="211347728" sldId="2147483648"/>
            <pc:sldLayoutMk cId="990543770" sldId="2147483663"/>
          </pc:sldLayoutMkLst>
          <pc:spChg chg="mod">
            <ac:chgData name="Lars Küster" userId="d9fb1e3b-9ea5-472c-ad4f-c7b199f87a48" providerId="ADAL" clId="{90518B02-8546-4651-87A6-C9BF616CCD35}" dt="2018-08-02T07:51:00.797" v="264" actId="103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0518B02-8546-4651-87A6-C9BF616CCD35}" dt="2018-08-02T07:50:48.849" v="254" actId="1076"/>
            <ac:picMkLst>
              <pc:docMk/>
              <pc:sldMasterMk cId="211347728" sldId="2147483648"/>
              <pc:sldLayoutMk cId="990543770" sldId="2147483663"/>
              <ac:picMk id="8" creationId="{CE21B3A0-A913-4A42-9D03-E507BA667AAE}"/>
            </ac:picMkLst>
          </pc:picChg>
        </pc:sldLayoutChg>
        <pc:sldLayoutChg chg="modSp setBg">
          <pc:chgData name="Lars Küster" userId="d9fb1e3b-9ea5-472c-ad4f-c7b199f87a48" providerId="ADAL" clId="{90518B02-8546-4651-87A6-C9BF616CCD35}" dt="2018-08-02T07:50:24.164" v="253"/>
          <pc:sldLayoutMkLst>
            <pc:docMk/>
            <pc:sldMasterMk cId="211347728" sldId="2147483648"/>
            <pc:sldLayoutMk cId="3901585644" sldId="2147483664"/>
          </pc:sldLayoutMkLst>
          <pc:spChg chg="mod">
            <ac:chgData name="Lars Küster" userId="d9fb1e3b-9ea5-472c-ad4f-c7b199f87a48" providerId="ADAL" clId="{90518B02-8546-4651-87A6-C9BF616CCD35}" dt="2018-08-02T07:49:06.475" v="248" actId="103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0518B02-8546-4651-87A6-C9BF616CCD35}" dt="2018-08-02T07:48:45.126" v="237" actId="14100"/>
            <ac:picMkLst>
              <pc:docMk/>
              <pc:sldMasterMk cId="211347728" sldId="2147483648"/>
              <pc:sldLayoutMk cId="3901585644" sldId="2147483664"/>
              <ac:picMk id="8" creationId="{B8ADF906-415B-4DB6-93B2-B5A19FDE6451}"/>
            </ac:picMkLst>
          </pc:picChg>
        </pc:sldLayoutChg>
        <pc:sldLayoutChg chg="modSp setBg">
          <pc:chgData name="Lars Küster" userId="d9fb1e3b-9ea5-472c-ad4f-c7b199f87a48" providerId="ADAL" clId="{90518B02-8546-4651-87A6-C9BF616CCD35}" dt="2018-08-02T07:45:07.740" v="221" actId="1036"/>
          <pc:sldLayoutMkLst>
            <pc:docMk/>
            <pc:sldMasterMk cId="211347728" sldId="2147483648"/>
            <pc:sldLayoutMk cId="657274726" sldId="2147483665"/>
          </pc:sldLayoutMkLst>
          <pc:spChg chg="mod">
            <ac:chgData name="Lars Küster" userId="d9fb1e3b-9ea5-472c-ad4f-c7b199f87a48" providerId="ADAL" clId="{90518B02-8546-4651-87A6-C9BF616CCD35}" dt="2018-08-02T07:45:07.740" v="221" actId="103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0518B02-8546-4651-87A6-C9BF616CCD35}" dt="2018-08-02T07:41:52.255" v="200" actId="14100"/>
            <ac:picMkLst>
              <pc:docMk/>
              <pc:sldMasterMk cId="211347728" sldId="2147483648"/>
              <pc:sldLayoutMk cId="657274726" sldId="2147483665"/>
              <ac:picMk id="8" creationId="{BE6186A9-CD69-41E8-A621-F7B9D86E4291}"/>
            </ac:picMkLst>
          </pc:picChg>
        </pc:sldLayoutChg>
        <pc:sldLayoutChg chg="modSp setBg">
          <pc:chgData name="Lars Küster" userId="d9fb1e3b-9ea5-472c-ad4f-c7b199f87a48" providerId="ADAL" clId="{90518B02-8546-4651-87A6-C9BF616CCD35}" dt="2018-08-02T07:48:16.988" v="232" actId="1035"/>
          <pc:sldLayoutMkLst>
            <pc:docMk/>
            <pc:sldMasterMk cId="211347728" sldId="2147483648"/>
            <pc:sldLayoutMk cId="4157109175" sldId="2147483666"/>
          </pc:sldLayoutMkLst>
          <pc:spChg chg="mod">
            <ac:chgData name="Lars Küster" userId="d9fb1e3b-9ea5-472c-ad4f-c7b199f87a48" providerId="ADAL" clId="{90518B02-8546-4651-87A6-C9BF616CCD35}" dt="2018-08-02T07:48:16.988" v="232" actId="1035"/>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0518B02-8546-4651-87A6-C9BF616CCD35}" dt="2018-08-02T07:47:19.222" v="230" actId="14100"/>
            <ac:picMkLst>
              <pc:docMk/>
              <pc:sldMasterMk cId="211347728" sldId="2147483648"/>
              <pc:sldLayoutMk cId="4157109175" sldId="2147483666"/>
              <ac:picMk id="8" creationId="{AB9075FD-8174-4CF4-A3D0-A5608E107783}"/>
            </ac:picMkLst>
          </pc:picChg>
        </pc:sldLayoutChg>
        <pc:sldLayoutChg chg="modSp setBg">
          <pc:chgData name="Lars Küster" userId="d9fb1e3b-9ea5-472c-ad4f-c7b199f87a48" providerId="ADAL" clId="{90518B02-8546-4651-87A6-C9BF616CCD35}" dt="2018-08-02T07:46:24.477" v="225" actId="1036"/>
          <pc:sldLayoutMkLst>
            <pc:docMk/>
            <pc:sldMasterMk cId="211347728" sldId="2147483648"/>
            <pc:sldLayoutMk cId="3720466812" sldId="2147483667"/>
          </pc:sldLayoutMkLst>
          <pc:spChg chg="mod">
            <ac:chgData name="Lars Küster" userId="d9fb1e3b-9ea5-472c-ad4f-c7b199f87a48" providerId="ADAL" clId="{90518B02-8546-4651-87A6-C9BF616CCD35}" dt="2018-08-02T07:46:24.477" v="225" actId="103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0518B02-8546-4651-87A6-C9BF616CCD35}" dt="2018-08-02T07:43:29.788" v="209"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0518B02-8546-4651-87A6-C9BF616CCD35}" dt="2018-08-02T08:01:00.433" v="391" actId="1035"/>
          <pc:sldLayoutMkLst>
            <pc:docMk/>
            <pc:sldMasterMk cId="211347728" sldId="2147483648"/>
            <pc:sldLayoutMk cId="3034582230" sldId="2147483668"/>
          </pc:sldLayoutMkLst>
          <pc:spChg chg="mod">
            <ac:chgData name="Lars Küster" userId="d9fb1e3b-9ea5-472c-ad4f-c7b199f87a48" providerId="ADAL" clId="{90518B02-8546-4651-87A6-C9BF616CCD35}" dt="2018-08-02T08:01:00.433" v="391" actId="1035"/>
            <ac:spMkLst>
              <pc:docMk/>
              <pc:sldMasterMk cId="211347728" sldId="2147483648"/>
              <pc:sldLayoutMk cId="3034582230" sldId="2147483668"/>
              <ac:spMk id="14" creationId="{989D9FF1-B03E-4F6A-9670-C81E124DE01C}"/>
            </ac:spMkLst>
          </pc:spChg>
          <pc:picChg chg="mod">
            <ac:chgData name="Lars Küster" userId="d9fb1e3b-9ea5-472c-ad4f-c7b199f87a48" providerId="ADAL" clId="{90518B02-8546-4651-87A6-C9BF616CCD35}" dt="2018-08-02T07:24:34.274" v="42" actId="14100"/>
            <ac:picMkLst>
              <pc:docMk/>
              <pc:sldMasterMk cId="211347728" sldId="2147483648"/>
              <pc:sldLayoutMk cId="3034582230" sldId="2147483668"/>
              <ac:picMk id="3" creationId="{462AD580-00DE-4AA7-884F-48E907175C65}"/>
            </ac:picMkLst>
          </pc:picChg>
        </pc:sldLayoutChg>
        <pc:sldLayoutChg chg="modSp">
          <pc:chgData name="Lars Küster" userId="d9fb1e3b-9ea5-472c-ad4f-c7b199f87a48" providerId="ADAL" clId="{90518B02-8546-4651-87A6-C9BF616CCD35}" dt="2018-08-02T08:00:42.409" v="389" actId="1035"/>
          <pc:sldLayoutMkLst>
            <pc:docMk/>
            <pc:sldMasterMk cId="211347728" sldId="2147483648"/>
            <pc:sldLayoutMk cId="1204862803" sldId="2147483669"/>
          </pc:sldLayoutMkLst>
          <pc:spChg chg="mod">
            <ac:chgData name="Lars Küster" userId="d9fb1e3b-9ea5-472c-ad4f-c7b199f87a48" providerId="ADAL" clId="{90518B02-8546-4651-87A6-C9BF616CCD35}" dt="2018-08-02T08:00:42.409" v="389" actId="1035"/>
            <ac:spMkLst>
              <pc:docMk/>
              <pc:sldMasterMk cId="211347728" sldId="2147483648"/>
              <pc:sldLayoutMk cId="1204862803" sldId="2147483669"/>
              <ac:spMk id="14" creationId="{989D9FF1-B03E-4F6A-9670-C81E124DE01C}"/>
            </ac:spMkLst>
          </pc:spChg>
          <pc:picChg chg="mod">
            <ac:chgData name="Lars Küster" userId="d9fb1e3b-9ea5-472c-ad4f-c7b199f87a48" providerId="ADAL" clId="{90518B02-8546-4651-87A6-C9BF616CCD35}" dt="2018-08-02T07:25:29.512" v="56" actId="14100"/>
            <ac:picMkLst>
              <pc:docMk/>
              <pc:sldMasterMk cId="211347728" sldId="2147483648"/>
              <pc:sldLayoutMk cId="1204862803" sldId="2147483669"/>
              <ac:picMk id="7" creationId="{452F2148-5956-487E-9714-A5505D9BC3F9}"/>
            </ac:picMkLst>
          </pc:picChg>
        </pc:sldLayoutChg>
        <pc:sldLayoutChg chg="modSp">
          <pc:chgData name="Lars Küster" userId="d9fb1e3b-9ea5-472c-ad4f-c7b199f87a48" providerId="ADAL" clId="{90518B02-8546-4651-87A6-C9BF616CCD35}" dt="2018-08-02T08:00:50.034" v="390" actId="1035"/>
          <pc:sldLayoutMkLst>
            <pc:docMk/>
            <pc:sldMasterMk cId="211347728" sldId="2147483648"/>
            <pc:sldLayoutMk cId="1046973283" sldId="2147483670"/>
          </pc:sldLayoutMkLst>
          <pc:spChg chg="mod">
            <ac:chgData name="Lars Küster" userId="d9fb1e3b-9ea5-472c-ad4f-c7b199f87a48" providerId="ADAL" clId="{90518B02-8546-4651-87A6-C9BF616CCD35}" dt="2018-08-02T08:00:50.034" v="390" actId="1035"/>
            <ac:spMkLst>
              <pc:docMk/>
              <pc:sldMasterMk cId="211347728" sldId="2147483648"/>
              <pc:sldLayoutMk cId="1046973283" sldId="2147483670"/>
              <ac:spMk id="14" creationId="{989D9FF1-B03E-4F6A-9670-C81E124DE01C}"/>
            </ac:spMkLst>
          </pc:spChg>
          <pc:picChg chg="mod">
            <ac:chgData name="Lars Küster" userId="d9fb1e3b-9ea5-472c-ad4f-c7b199f87a48" providerId="ADAL" clId="{90518B02-8546-4651-87A6-C9BF616CCD35}" dt="2018-08-02T07:24:54.981" v="48" actId="14100"/>
            <ac:picMkLst>
              <pc:docMk/>
              <pc:sldMasterMk cId="211347728" sldId="2147483648"/>
              <pc:sldLayoutMk cId="1046973283" sldId="2147483670"/>
              <ac:picMk id="3" creationId="{9AACE7A7-ADFA-4B27-A46F-524783C88089}"/>
            </ac:picMkLst>
          </pc:picChg>
        </pc:sldLayoutChg>
        <pc:sldLayoutChg chg="modSp">
          <pc:chgData name="Lars Küster" userId="d9fb1e3b-9ea5-472c-ad4f-c7b199f87a48" providerId="ADAL" clId="{90518B02-8546-4651-87A6-C9BF616CCD35}" dt="2018-08-02T08:00:33.077" v="388" actId="1035"/>
          <pc:sldLayoutMkLst>
            <pc:docMk/>
            <pc:sldMasterMk cId="211347728" sldId="2147483648"/>
            <pc:sldLayoutMk cId="4205197761" sldId="2147483671"/>
          </pc:sldLayoutMkLst>
          <pc:spChg chg="mod">
            <ac:chgData name="Lars Küster" userId="d9fb1e3b-9ea5-472c-ad4f-c7b199f87a48" providerId="ADAL" clId="{90518B02-8546-4651-87A6-C9BF616CCD35}" dt="2018-08-02T08:00:33.077" v="388" actId="1035"/>
            <ac:spMkLst>
              <pc:docMk/>
              <pc:sldMasterMk cId="211347728" sldId="2147483648"/>
              <pc:sldLayoutMk cId="4205197761" sldId="2147483671"/>
              <ac:spMk id="14" creationId="{989D9FF1-B03E-4F6A-9670-C81E124DE01C}"/>
            </ac:spMkLst>
          </pc:spChg>
          <pc:picChg chg="mod">
            <ac:chgData name="Lars Küster" userId="d9fb1e3b-9ea5-472c-ad4f-c7b199f87a48" providerId="ADAL" clId="{90518B02-8546-4651-87A6-C9BF616CCD35}" dt="2018-08-02T07:25:49.713" v="64" actId="14100"/>
            <ac:picMkLst>
              <pc:docMk/>
              <pc:sldMasterMk cId="211347728" sldId="2147483648"/>
              <pc:sldLayoutMk cId="4205197761" sldId="2147483671"/>
              <ac:picMk id="7" creationId="{E6BB59F8-1846-4345-B32C-6B90C7F14B2B}"/>
            </ac:picMkLst>
          </pc:picChg>
        </pc:sldLayoutChg>
        <pc:sldLayoutChg chg="modSp">
          <pc:chgData name="Lars Küster" userId="d9fb1e3b-9ea5-472c-ad4f-c7b199f87a48" providerId="ADAL" clId="{90518B02-8546-4651-87A6-C9BF616CCD35}" dt="2018-08-02T07:24:24.279" v="41" actId="1036"/>
          <pc:sldLayoutMkLst>
            <pc:docMk/>
            <pc:sldMasterMk cId="211347728" sldId="2147483648"/>
            <pc:sldLayoutMk cId="1412407261" sldId="2147483672"/>
          </pc:sldLayoutMkLst>
          <pc:spChg chg="mod">
            <ac:chgData name="Lars Küster" userId="d9fb1e3b-9ea5-472c-ad4f-c7b199f87a48" providerId="ADAL" clId="{90518B02-8546-4651-87A6-C9BF616CCD35}" dt="2018-08-02T07:24:24.279" v="41" actId="1036"/>
            <ac:spMkLst>
              <pc:docMk/>
              <pc:sldMasterMk cId="211347728" sldId="2147483648"/>
              <pc:sldLayoutMk cId="1412407261" sldId="2147483672"/>
              <ac:spMk id="14" creationId="{989D9FF1-B03E-4F6A-9670-C81E124DE01C}"/>
            </ac:spMkLst>
          </pc:spChg>
          <pc:picChg chg="mod">
            <ac:chgData name="Lars Küster" userId="d9fb1e3b-9ea5-472c-ad4f-c7b199f87a48" providerId="ADAL" clId="{90518B02-8546-4651-87A6-C9BF616CCD35}" dt="2018-08-02T07:22:54.975" v="32" actId="14100"/>
            <ac:picMkLst>
              <pc:docMk/>
              <pc:sldMasterMk cId="211347728" sldId="2147483648"/>
              <pc:sldLayoutMk cId="1412407261" sldId="2147483672"/>
              <ac:picMk id="3" creationId="{2002AE8F-42D9-4826-AF67-2ECC530B7CF7}"/>
            </ac:picMkLst>
          </pc:picChg>
        </pc:sldLayoutChg>
        <pc:sldLayoutChg chg="modSp">
          <pc:chgData name="Lars Küster" userId="d9fb1e3b-9ea5-472c-ad4f-c7b199f87a48" providerId="ADAL" clId="{90518B02-8546-4651-87A6-C9BF616CCD35}" dt="2018-08-02T07:58:11.011" v="348" actId="1035"/>
          <pc:sldLayoutMkLst>
            <pc:docMk/>
            <pc:sldMasterMk cId="211347728" sldId="2147483648"/>
            <pc:sldLayoutMk cId="758344542" sldId="2147483673"/>
          </pc:sldLayoutMkLst>
          <pc:spChg chg="mod">
            <ac:chgData name="Lars Küster" userId="d9fb1e3b-9ea5-472c-ad4f-c7b199f87a48" providerId="ADAL" clId="{90518B02-8546-4651-87A6-C9BF616CCD35}" dt="2018-08-02T07:58:11.011" v="348" actId="1035"/>
            <ac:spMkLst>
              <pc:docMk/>
              <pc:sldMasterMk cId="211347728" sldId="2147483648"/>
              <pc:sldLayoutMk cId="758344542" sldId="2147483673"/>
              <ac:spMk id="14" creationId="{989D9FF1-B03E-4F6A-9670-C81E124DE01C}"/>
            </ac:spMkLst>
          </pc:spChg>
          <pc:picChg chg="mod">
            <ac:chgData name="Lars Küster" userId="d9fb1e3b-9ea5-472c-ad4f-c7b199f87a48" providerId="ADAL" clId="{90518B02-8546-4651-87A6-C9BF616CCD35}" dt="2018-08-02T07:26:04.813" v="70" actId="14100"/>
            <ac:picMkLst>
              <pc:docMk/>
              <pc:sldMasterMk cId="211347728" sldId="2147483648"/>
              <pc:sldLayoutMk cId="758344542" sldId="2147483673"/>
              <ac:picMk id="3" creationId="{5E5638B5-5E29-41AC-A943-B576BC33376A}"/>
            </ac:picMkLst>
          </pc:picChg>
        </pc:sldLayoutChg>
        <pc:sldLayoutChg chg="modSp">
          <pc:chgData name="Lars Küster" userId="d9fb1e3b-9ea5-472c-ad4f-c7b199f87a48" providerId="ADAL" clId="{90518B02-8546-4651-87A6-C9BF616CCD35}" dt="2018-08-02T08:00:22.509" v="387" actId="1035"/>
          <pc:sldLayoutMkLst>
            <pc:docMk/>
            <pc:sldMasterMk cId="211347728" sldId="2147483648"/>
            <pc:sldLayoutMk cId="1848267986" sldId="2147483674"/>
          </pc:sldLayoutMkLst>
          <pc:spChg chg="mod">
            <ac:chgData name="Lars Küster" userId="d9fb1e3b-9ea5-472c-ad4f-c7b199f87a48" providerId="ADAL" clId="{90518B02-8546-4651-87A6-C9BF616CCD35}" dt="2018-08-02T08:00:22.509" v="387" actId="1035"/>
            <ac:spMkLst>
              <pc:docMk/>
              <pc:sldMasterMk cId="211347728" sldId="2147483648"/>
              <pc:sldLayoutMk cId="1848267986" sldId="2147483674"/>
              <ac:spMk id="14" creationId="{989D9FF1-B03E-4F6A-9670-C81E124DE01C}"/>
            </ac:spMkLst>
          </pc:spChg>
          <pc:picChg chg="mod">
            <ac:chgData name="Lars Küster" userId="d9fb1e3b-9ea5-472c-ad4f-c7b199f87a48" providerId="ADAL" clId="{90518B02-8546-4651-87A6-C9BF616CCD35}" dt="2018-08-02T07:26:38.037" v="83" actId="14100"/>
            <ac:picMkLst>
              <pc:docMk/>
              <pc:sldMasterMk cId="211347728" sldId="2147483648"/>
              <pc:sldLayoutMk cId="1848267986" sldId="2147483674"/>
              <ac:picMk id="7" creationId="{F25BFD5E-F51A-4106-8C95-B1010823DA2F}"/>
            </ac:picMkLst>
          </pc:picChg>
        </pc:sldLayoutChg>
        <pc:sldLayoutChg chg="modSp">
          <pc:chgData name="Lars Küster" userId="d9fb1e3b-9ea5-472c-ad4f-c7b199f87a48" providerId="ADAL" clId="{90518B02-8546-4651-87A6-C9BF616CCD35}" dt="2018-08-02T08:00:06.375" v="385" actId="1035"/>
          <pc:sldLayoutMkLst>
            <pc:docMk/>
            <pc:sldMasterMk cId="211347728" sldId="2147483648"/>
            <pc:sldLayoutMk cId="740231832" sldId="2147483675"/>
          </pc:sldLayoutMkLst>
          <pc:spChg chg="mod">
            <ac:chgData name="Lars Küster" userId="d9fb1e3b-9ea5-472c-ad4f-c7b199f87a48" providerId="ADAL" clId="{90518B02-8546-4651-87A6-C9BF616CCD35}" dt="2018-08-02T08:00:06.375" v="385" actId="1035"/>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0518B02-8546-4651-87A6-C9BF616CCD35}" dt="2018-08-02T07:27:07.597" v="91" actId="14100"/>
            <ac:picMkLst>
              <pc:docMk/>
              <pc:sldMasterMk cId="211347728" sldId="2147483648"/>
              <pc:sldLayoutMk cId="740231832" sldId="2147483675"/>
              <ac:picMk id="3" creationId="{4FB22212-4958-4824-A1DF-DFEFFEFACB7A}"/>
            </ac:picMkLst>
          </pc:picChg>
        </pc:sldLayoutChg>
        <pc:sldLayoutChg chg="modSp">
          <pc:chgData name="Lars Küster" userId="d9fb1e3b-9ea5-472c-ad4f-c7b199f87a48" providerId="ADAL" clId="{90518B02-8546-4651-87A6-C9BF616CCD35}" dt="2018-08-02T08:00:15.366" v="386" actId="1035"/>
          <pc:sldLayoutMkLst>
            <pc:docMk/>
            <pc:sldMasterMk cId="211347728" sldId="2147483648"/>
            <pc:sldLayoutMk cId="3547135649" sldId="2147483676"/>
          </pc:sldLayoutMkLst>
          <pc:spChg chg="mod">
            <ac:chgData name="Lars Küster" userId="d9fb1e3b-9ea5-472c-ad4f-c7b199f87a48" providerId="ADAL" clId="{90518B02-8546-4651-87A6-C9BF616CCD35}" dt="2018-08-02T08:00:15.366" v="386" actId="1035"/>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0518B02-8546-4651-87A6-C9BF616CCD35}" dt="2018-08-02T07:26:49.717" v="84" actId="14100"/>
            <ac:picMkLst>
              <pc:docMk/>
              <pc:sldMasterMk cId="211347728" sldId="2147483648"/>
              <pc:sldLayoutMk cId="3547135649" sldId="2147483676"/>
              <ac:picMk id="7" creationId="{3A3DB091-6CF9-400D-AFB6-00E490C128EA}"/>
            </ac:picMkLst>
          </pc:picChg>
        </pc:sldLayoutChg>
        <pc:sldLayoutChg chg="modSp">
          <pc:chgData name="Lars Küster" userId="d9fb1e3b-9ea5-472c-ad4f-c7b199f87a48" providerId="ADAL" clId="{90518B02-8546-4651-87A6-C9BF616CCD35}" dt="2018-08-02T07:59:57.842" v="384" actId="1035"/>
          <pc:sldLayoutMkLst>
            <pc:docMk/>
            <pc:sldMasterMk cId="211347728" sldId="2147483648"/>
            <pc:sldLayoutMk cId="3387924775" sldId="2147483677"/>
          </pc:sldLayoutMkLst>
          <pc:spChg chg="mod">
            <ac:chgData name="Lars Küster" userId="d9fb1e3b-9ea5-472c-ad4f-c7b199f87a48" providerId="ADAL" clId="{90518B02-8546-4651-87A6-C9BF616CCD35}" dt="2018-08-02T07:59:57.842" v="384" actId="1035"/>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0518B02-8546-4651-87A6-C9BF616CCD35}" dt="2018-08-02T07:27:23.809" v="98" actId="14100"/>
            <ac:picMkLst>
              <pc:docMk/>
              <pc:sldMasterMk cId="211347728" sldId="2147483648"/>
              <pc:sldLayoutMk cId="3387924775" sldId="2147483677"/>
              <ac:picMk id="3" creationId="{C0371E11-8E04-4D25-9BA2-B6D8B013D01D}"/>
            </ac:picMkLst>
          </pc:picChg>
        </pc:sldLayoutChg>
        <pc:sldLayoutChg chg="modSp">
          <pc:chgData name="Lars Küster" userId="d9fb1e3b-9ea5-472c-ad4f-c7b199f87a48" providerId="ADAL" clId="{90518B02-8546-4651-87A6-C9BF616CCD35}" dt="2018-08-02T07:59:44.239" v="382" actId="1035"/>
          <pc:sldLayoutMkLst>
            <pc:docMk/>
            <pc:sldMasterMk cId="211347728" sldId="2147483648"/>
            <pc:sldLayoutMk cId="4278867372" sldId="2147483678"/>
          </pc:sldLayoutMkLst>
          <pc:spChg chg="mod">
            <ac:chgData name="Lars Küster" userId="d9fb1e3b-9ea5-472c-ad4f-c7b199f87a48" providerId="ADAL" clId="{90518B02-8546-4651-87A6-C9BF616CCD35}" dt="2018-08-02T07:59:44.239" v="382" actId="1035"/>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0518B02-8546-4651-87A6-C9BF616CCD35}" dt="2018-08-02T07:28:09.368" v="112" actId="14100"/>
            <ac:picMkLst>
              <pc:docMk/>
              <pc:sldMasterMk cId="211347728" sldId="2147483648"/>
              <pc:sldLayoutMk cId="4278867372" sldId="2147483678"/>
              <ac:picMk id="7" creationId="{70A3C598-4DC2-4313-8CC7-38B387805C99}"/>
            </ac:picMkLst>
          </pc:picChg>
        </pc:sldLayoutChg>
        <pc:sldLayoutChg chg="modSp">
          <pc:chgData name="Lars Küster" userId="d9fb1e3b-9ea5-472c-ad4f-c7b199f87a48" providerId="ADAL" clId="{90518B02-8546-4651-87A6-C9BF616CCD35}" dt="2018-08-02T07:59:51.327" v="383" actId="1035"/>
          <pc:sldLayoutMkLst>
            <pc:docMk/>
            <pc:sldMasterMk cId="211347728" sldId="2147483648"/>
            <pc:sldLayoutMk cId="2042662516" sldId="2147483679"/>
          </pc:sldLayoutMkLst>
          <pc:spChg chg="mod">
            <ac:chgData name="Lars Küster" userId="d9fb1e3b-9ea5-472c-ad4f-c7b199f87a48" providerId="ADAL" clId="{90518B02-8546-4651-87A6-C9BF616CCD35}" dt="2018-08-02T07:59:51.327" v="383" actId="1035"/>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0518B02-8546-4651-87A6-C9BF616CCD35}" dt="2018-08-02T07:27:54.634" v="105" actId="14100"/>
            <ac:picMkLst>
              <pc:docMk/>
              <pc:sldMasterMk cId="211347728" sldId="2147483648"/>
              <pc:sldLayoutMk cId="2042662516" sldId="2147483679"/>
              <ac:picMk id="3" creationId="{F9D0E450-B3A8-447E-B31C-620492DB0459}"/>
            </ac:picMkLst>
          </pc:picChg>
        </pc:sldLayoutChg>
        <pc:sldLayoutChg chg="modSp">
          <pc:chgData name="Lars Küster" userId="d9fb1e3b-9ea5-472c-ad4f-c7b199f87a48" providerId="ADAL" clId="{90518B02-8546-4651-87A6-C9BF616CCD35}" dt="2018-08-02T07:59:37.100" v="381" actId="1035"/>
          <pc:sldLayoutMkLst>
            <pc:docMk/>
            <pc:sldMasterMk cId="211347728" sldId="2147483648"/>
            <pc:sldLayoutMk cId="918112294" sldId="2147483680"/>
          </pc:sldLayoutMkLst>
          <pc:spChg chg="mod">
            <ac:chgData name="Lars Küster" userId="d9fb1e3b-9ea5-472c-ad4f-c7b199f87a48" providerId="ADAL" clId="{90518B02-8546-4651-87A6-C9BF616CCD35}" dt="2018-08-02T07:59:37.100" v="381" actId="1035"/>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0518B02-8546-4651-87A6-C9BF616CCD35}" dt="2018-08-02T07:28:39.029" v="119" actId="14100"/>
            <ac:picMkLst>
              <pc:docMk/>
              <pc:sldMasterMk cId="211347728" sldId="2147483648"/>
              <pc:sldLayoutMk cId="918112294" sldId="2147483680"/>
              <ac:picMk id="7" creationId="{A21A1477-7105-42A7-B65B-DE45829C2544}"/>
            </ac:picMkLst>
          </pc:picChg>
        </pc:sldLayoutChg>
      </pc:sldMasterChg>
    </pc:docChg>
  </pc:docChgLst>
  <pc:docChgLst>
    <pc:chgData name="Lars Küster" userId="d9fb1e3b-9ea5-472c-ad4f-c7b199f87a48" providerId="ADAL" clId="{9C09EBF8-D801-419F-BAF8-F74F372F00C3}"/>
    <pc:docChg chg="modSld modMainMaster">
      <pc:chgData name="Lars Küster" userId="d9fb1e3b-9ea5-472c-ad4f-c7b199f87a48" providerId="ADAL" clId="{9C09EBF8-D801-419F-BAF8-F74F372F00C3}" dt="2018-08-02T21:36:09.075" v="180" actId="14100"/>
      <pc:docMkLst>
        <pc:docMk/>
      </pc:docMkLst>
      <pc:sldChg chg="modSp">
        <pc:chgData name="Lars Küster" userId="d9fb1e3b-9ea5-472c-ad4f-c7b199f87a48" providerId="ADAL" clId="{9C09EBF8-D801-419F-BAF8-F74F372F00C3}" dt="2018-08-02T21:33:30.829" v="147" actId="1076"/>
        <pc:sldMkLst>
          <pc:docMk/>
          <pc:sldMk cId="2188217334" sldId="259"/>
        </pc:sldMkLst>
        <pc:picChg chg="mod">
          <ac:chgData name="Lars Küster" userId="d9fb1e3b-9ea5-472c-ad4f-c7b199f87a48" providerId="ADAL" clId="{9C09EBF8-D801-419F-BAF8-F74F372F00C3}" dt="2018-08-02T21:33:30.829" v="147" actId="1076"/>
          <ac:picMkLst>
            <pc:docMk/>
            <pc:sldMk cId="2188217334" sldId="259"/>
            <ac:picMk id="3" creationId="{5B8A1D96-F809-4586-9643-9C2CE18C0458}"/>
          </ac:picMkLst>
        </pc:picChg>
      </pc:sldChg>
      <pc:sldChg chg="modSp">
        <pc:chgData name="Lars Küster" userId="d9fb1e3b-9ea5-472c-ad4f-c7b199f87a48" providerId="ADAL" clId="{9C09EBF8-D801-419F-BAF8-F74F372F00C3}" dt="2018-08-02T21:34:00.913" v="167" actId="1076"/>
        <pc:sldMkLst>
          <pc:docMk/>
          <pc:sldMk cId="4151123149" sldId="265"/>
        </pc:sldMkLst>
        <pc:picChg chg="mod">
          <ac:chgData name="Lars Küster" userId="d9fb1e3b-9ea5-472c-ad4f-c7b199f87a48" providerId="ADAL" clId="{9C09EBF8-D801-419F-BAF8-F74F372F00C3}" dt="2018-08-02T21:34:00.913" v="167" actId="1076"/>
          <ac:picMkLst>
            <pc:docMk/>
            <pc:sldMk cId="4151123149" sldId="265"/>
            <ac:picMk id="3" creationId="{C9A2813C-7B57-42FA-91CE-8BA6E1ECFB25}"/>
          </ac:picMkLst>
        </pc:picChg>
      </pc:sldChg>
      <pc:sldChg chg="modSp">
        <pc:chgData name="Lars Küster" userId="d9fb1e3b-9ea5-472c-ad4f-c7b199f87a48" providerId="ADAL" clId="{9C09EBF8-D801-419F-BAF8-F74F372F00C3}" dt="2018-08-02T21:34:40.791" v="170" actId="14100"/>
        <pc:sldMkLst>
          <pc:docMk/>
          <pc:sldMk cId="3095634355" sldId="267"/>
        </pc:sldMkLst>
        <pc:spChg chg="mod">
          <ac:chgData name="Lars Küster" userId="d9fb1e3b-9ea5-472c-ad4f-c7b199f87a48" providerId="ADAL" clId="{9C09EBF8-D801-419F-BAF8-F74F372F00C3}" dt="2018-08-02T21:34:40.791" v="170" actId="14100"/>
          <ac:spMkLst>
            <pc:docMk/>
            <pc:sldMk cId="3095634355" sldId="267"/>
            <ac:spMk id="2" creationId="{084D99AB-8F2E-49E6-994A-6A926065F43A}"/>
          </ac:spMkLst>
        </pc:spChg>
        <pc:picChg chg="mod">
          <ac:chgData name="Lars Küster" userId="d9fb1e3b-9ea5-472c-ad4f-c7b199f87a48" providerId="ADAL" clId="{9C09EBF8-D801-419F-BAF8-F74F372F00C3}" dt="2018-08-02T21:34:34.560" v="169" actId="1076"/>
          <ac:picMkLst>
            <pc:docMk/>
            <pc:sldMk cId="3095634355" sldId="267"/>
            <ac:picMk id="5" creationId="{C2A6EF78-E65B-40CB-8832-A90669BD6F4C}"/>
          </ac:picMkLst>
        </pc:picChg>
      </pc:sldChg>
      <pc:sldChg chg="modSp">
        <pc:chgData name="Lars Küster" userId="d9fb1e3b-9ea5-472c-ad4f-c7b199f87a48" providerId="ADAL" clId="{9C09EBF8-D801-419F-BAF8-F74F372F00C3}" dt="2018-08-02T21:35:10.934" v="173" actId="14100"/>
        <pc:sldMkLst>
          <pc:docMk/>
          <pc:sldMk cId="4277799828" sldId="268"/>
        </pc:sldMkLst>
        <pc:spChg chg="mod">
          <ac:chgData name="Lars Küster" userId="d9fb1e3b-9ea5-472c-ad4f-c7b199f87a48" providerId="ADAL" clId="{9C09EBF8-D801-419F-BAF8-F74F372F00C3}" dt="2018-08-02T21:35:10.934" v="173" actId="14100"/>
          <ac:spMkLst>
            <pc:docMk/>
            <pc:sldMk cId="4277799828" sldId="268"/>
            <ac:spMk id="2" creationId="{D0E8267A-111E-47AE-A99F-444022157E67}"/>
          </ac:spMkLst>
        </pc:spChg>
        <pc:picChg chg="mod">
          <ac:chgData name="Lars Küster" userId="d9fb1e3b-9ea5-472c-ad4f-c7b199f87a48" providerId="ADAL" clId="{9C09EBF8-D801-419F-BAF8-F74F372F00C3}" dt="2018-08-02T21:35:04.632" v="172" actId="1076"/>
          <ac:picMkLst>
            <pc:docMk/>
            <pc:sldMk cId="4277799828" sldId="268"/>
            <ac:picMk id="5" creationId="{53578B81-1202-4B36-B640-3585E3797BCC}"/>
          </ac:picMkLst>
        </pc:picChg>
      </pc:sldChg>
      <pc:sldChg chg="modSp">
        <pc:chgData name="Lars Küster" userId="d9fb1e3b-9ea5-472c-ad4f-c7b199f87a48" providerId="ADAL" clId="{9C09EBF8-D801-419F-BAF8-F74F372F00C3}" dt="2018-08-02T21:35:35.915" v="176" actId="14100"/>
        <pc:sldMkLst>
          <pc:docMk/>
          <pc:sldMk cId="877938153" sldId="269"/>
        </pc:sldMkLst>
        <pc:spChg chg="mod">
          <ac:chgData name="Lars Küster" userId="d9fb1e3b-9ea5-472c-ad4f-c7b199f87a48" providerId="ADAL" clId="{9C09EBF8-D801-419F-BAF8-F74F372F00C3}" dt="2018-08-02T21:35:35.915" v="176" actId="14100"/>
          <ac:spMkLst>
            <pc:docMk/>
            <pc:sldMk cId="877938153" sldId="269"/>
            <ac:spMk id="2" creationId="{9DF644D2-2F8C-4F09-B31D-2759F11213CC}"/>
          </ac:spMkLst>
        </pc:spChg>
        <pc:picChg chg="mod">
          <ac:chgData name="Lars Küster" userId="d9fb1e3b-9ea5-472c-ad4f-c7b199f87a48" providerId="ADAL" clId="{9C09EBF8-D801-419F-BAF8-F74F372F00C3}" dt="2018-08-02T21:35:31.133" v="175" actId="1076"/>
          <ac:picMkLst>
            <pc:docMk/>
            <pc:sldMk cId="877938153" sldId="269"/>
            <ac:picMk id="5" creationId="{2779DC22-332E-4E61-BAF0-7FA971C82074}"/>
          </ac:picMkLst>
        </pc:picChg>
      </pc:sldChg>
      <pc:sldChg chg="modSp">
        <pc:chgData name="Lars Küster" userId="d9fb1e3b-9ea5-472c-ad4f-c7b199f87a48" providerId="ADAL" clId="{9C09EBF8-D801-419F-BAF8-F74F372F00C3}" dt="2018-08-02T21:36:09.075" v="180" actId="14100"/>
        <pc:sldMkLst>
          <pc:docMk/>
          <pc:sldMk cId="1240373350" sldId="270"/>
        </pc:sldMkLst>
        <pc:spChg chg="mod">
          <ac:chgData name="Lars Küster" userId="d9fb1e3b-9ea5-472c-ad4f-c7b199f87a48" providerId="ADAL" clId="{9C09EBF8-D801-419F-BAF8-F74F372F00C3}" dt="2018-08-02T21:36:09.075" v="180" actId="14100"/>
          <ac:spMkLst>
            <pc:docMk/>
            <pc:sldMk cId="1240373350" sldId="270"/>
            <ac:spMk id="2" creationId="{A892A672-8A40-4444-99FB-91F8FA6279EB}"/>
          </ac:spMkLst>
        </pc:spChg>
        <pc:picChg chg="mod">
          <ac:chgData name="Lars Küster" userId="d9fb1e3b-9ea5-472c-ad4f-c7b199f87a48" providerId="ADAL" clId="{9C09EBF8-D801-419F-BAF8-F74F372F00C3}" dt="2018-08-02T21:35:53.991" v="178" actId="1076"/>
          <ac:picMkLst>
            <pc:docMk/>
            <pc:sldMk cId="1240373350" sldId="270"/>
            <ac:picMk id="5" creationId="{B76965D6-B9A4-4782-B727-DB1D462A7B32}"/>
          </ac:picMkLst>
        </pc:picChg>
      </pc:sldChg>
      <pc:sldChg chg="addSp delSp modSp">
        <pc:chgData name="Lars Küster" userId="d9fb1e3b-9ea5-472c-ad4f-c7b199f87a48" providerId="ADAL" clId="{9C09EBF8-D801-419F-BAF8-F74F372F00C3}" dt="2018-08-02T21:27:31.597" v="107"/>
        <pc:sldMkLst>
          <pc:docMk/>
          <pc:sldMk cId="592845462" sldId="271"/>
        </pc:sldMkLst>
        <pc:spChg chg="del">
          <ac:chgData name="Lars Küster" userId="d9fb1e3b-9ea5-472c-ad4f-c7b199f87a48" providerId="ADAL" clId="{9C09EBF8-D801-419F-BAF8-F74F372F00C3}" dt="2018-08-02T21:27:31.597" v="107"/>
          <ac:spMkLst>
            <pc:docMk/>
            <pc:sldMk cId="592845462" sldId="271"/>
            <ac:spMk id="3" creationId="{6870AC19-C84E-4EE5-BAF2-E0B0F342F952}"/>
          </ac:spMkLst>
        </pc:spChg>
        <pc:spChg chg="add mod">
          <ac:chgData name="Lars Küster" userId="d9fb1e3b-9ea5-472c-ad4f-c7b199f87a48" providerId="ADAL" clId="{9C09EBF8-D801-419F-BAF8-F74F372F00C3}" dt="2018-08-02T21:27:31.597" v="107"/>
          <ac:spMkLst>
            <pc:docMk/>
            <pc:sldMk cId="592845462" sldId="271"/>
            <ac:spMk id="4" creationId="{51D3D387-E435-4C35-8973-B312784D6954}"/>
          </ac:spMkLst>
        </pc:spChg>
      </pc:sldChg>
      <pc:sldChg chg="addSp delSp modSp">
        <pc:chgData name="Lars Küster" userId="d9fb1e3b-9ea5-472c-ad4f-c7b199f87a48" providerId="ADAL" clId="{9C09EBF8-D801-419F-BAF8-F74F372F00C3}" dt="2018-08-02T21:27:40.172" v="108"/>
        <pc:sldMkLst>
          <pc:docMk/>
          <pc:sldMk cId="727335317" sldId="272"/>
        </pc:sldMkLst>
        <pc:spChg chg="del">
          <ac:chgData name="Lars Küster" userId="d9fb1e3b-9ea5-472c-ad4f-c7b199f87a48" providerId="ADAL" clId="{9C09EBF8-D801-419F-BAF8-F74F372F00C3}" dt="2018-08-02T21:27:40.172" v="108"/>
          <ac:spMkLst>
            <pc:docMk/>
            <pc:sldMk cId="727335317" sldId="272"/>
            <ac:spMk id="3" creationId="{17A0FD7B-0F35-47F5-B515-CE1E94F72B53}"/>
          </ac:spMkLst>
        </pc:spChg>
        <pc:spChg chg="add mod">
          <ac:chgData name="Lars Küster" userId="d9fb1e3b-9ea5-472c-ad4f-c7b199f87a48" providerId="ADAL" clId="{9C09EBF8-D801-419F-BAF8-F74F372F00C3}" dt="2018-08-02T21:27:40.172" v="108"/>
          <ac:spMkLst>
            <pc:docMk/>
            <pc:sldMk cId="727335317" sldId="272"/>
            <ac:spMk id="4" creationId="{48CD56B0-4A39-4E7D-9885-95E132BD7F04}"/>
          </ac:spMkLst>
        </pc:spChg>
      </pc:sldChg>
      <pc:sldMasterChg chg="delSldLayout modSldLayout">
        <pc:chgData name="Lars Küster" userId="d9fb1e3b-9ea5-472c-ad4f-c7b199f87a48" providerId="ADAL" clId="{9C09EBF8-D801-419F-BAF8-F74F372F00C3}" dt="2018-08-02T21:32:51.139" v="141" actId="2696"/>
        <pc:sldMasterMkLst>
          <pc:docMk/>
          <pc:sldMasterMk cId="211347728" sldId="2147483648"/>
        </pc:sldMasterMkLst>
        <pc:sldLayoutChg chg="modSp">
          <pc:chgData name="Lars Küster" userId="d9fb1e3b-9ea5-472c-ad4f-c7b199f87a48" providerId="ADAL" clId="{9C09EBF8-D801-419F-BAF8-F74F372F00C3}" dt="2018-08-02T21:24:05.465" v="92" actId="1076"/>
          <pc:sldLayoutMkLst>
            <pc:docMk/>
            <pc:sldMasterMk cId="211347728" sldId="2147483648"/>
            <pc:sldLayoutMk cId="784968602" sldId="2147483650"/>
          </pc:sldLayoutMkLst>
          <pc:spChg chg="mod">
            <ac:chgData name="Lars Küster" userId="d9fb1e3b-9ea5-472c-ad4f-c7b199f87a48" providerId="ADAL" clId="{9C09EBF8-D801-419F-BAF8-F74F372F00C3}" dt="2018-08-02T21:24:05.465" v="92" actId="107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C09EBF8-D801-419F-BAF8-F74F372F00C3}" dt="2018-08-02T21:23:53.523" v="87" actId="14100"/>
            <ac:picMkLst>
              <pc:docMk/>
              <pc:sldMasterMk cId="211347728" sldId="2147483648"/>
              <pc:sldLayoutMk cId="784968602" sldId="2147483650"/>
              <ac:picMk id="6" creationId="{9261C284-BE0E-4D1D-BF50-4B32FF0C41CD}"/>
            </ac:picMkLst>
          </pc:picChg>
        </pc:sldLayoutChg>
        <pc:sldLayoutChg chg="modSp">
          <pc:chgData name="Lars Küster" userId="d9fb1e3b-9ea5-472c-ad4f-c7b199f87a48" providerId="ADAL" clId="{9C09EBF8-D801-419F-BAF8-F74F372F00C3}" dt="2018-08-02T21:26:48.039" v="106" actId="1076"/>
          <pc:sldLayoutMkLst>
            <pc:docMk/>
            <pc:sldMasterMk cId="211347728" sldId="2147483648"/>
            <pc:sldLayoutMk cId="990543770" sldId="2147483663"/>
          </pc:sldLayoutMkLst>
          <pc:spChg chg="mod">
            <ac:chgData name="Lars Küster" userId="d9fb1e3b-9ea5-472c-ad4f-c7b199f87a48" providerId="ADAL" clId="{9C09EBF8-D801-419F-BAF8-F74F372F00C3}" dt="2018-08-02T21:26:48.039" v="106" actId="107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C09EBF8-D801-419F-BAF8-F74F372F00C3}" dt="2018-08-02T21:26:35.943" v="104" actId="14100"/>
            <ac:picMkLst>
              <pc:docMk/>
              <pc:sldMasterMk cId="211347728" sldId="2147483648"/>
              <pc:sldLayoutMk cId="990543770" sldId="2147483663"/>
              <ac:picMk id="8" creationId="{CE21B3A0-A913-4A42-9D03-E507BA667AAE}"/>
            </ac:picMkLst>
          </pc:picChg>
        </pc:sldLayoutChg>
        <pc:sldLayoutChg chg="modSp">
          <pc:chgData name="Lars Küster" userId="d9fb1e3b-9ea5-472c-ad4f-c7b199f87a48" providerId="ADAL" clId="{9C09EBF8-D801-419F-BAF8-F74F372F00C3}" dt="2018-08-02T21:26:22.221" v="103" actId="1076"/>
          <pc:sldLayoutMkLst>
            <pc:docMk/>
            <pc:sldMasterMk cId="211347728" sldId="2147483648"/>
            <pc:sldLayoutMk cId="3901585644" sldId="2147483664"/>
          </pc:sldLayoutMkLst>
          <pc:spChg chg="mod">
            <ac:chgData name="Lars Küster" userId="d9fb1e3b-9ea5-472c-ad4f-c7b199f87a48" providerId="ADAL" clId="{9C09EBF8-D801-419F-BAF8-F74F372F00C3}" dt="2018-08-02T21:26:22.221" v="103" actId="107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C09EBF8-D801-419F-BAF8-F74F372F00C3}" dt="2018-08-02T21:26:11.880" v="101" actId="14100"/>
            <ac:picMkLst>
              <pc:docMk/>
              <pc:sldMasterMk cId="211347728" sldId="2147483648"/>
              <pc:sldLayoutMk cId="3901585644" sldId="2147483664"/>
              <ac:picMk id="8" creationId="{B8ADF906-415B-4DB6-93B2-B5A19FDE6451}"/>
            </ac:picMkLst>
          </pc:picChg>
        </pc:sldLayoutChg>
        <pc:sldLayoutChg chg="modSp">
          <pc:chgData name="Lars Küster" userId="d9fb1e3b-9ea5-472c-ad4f-c7b199f87a48" providerId="ADAL" clId="{9C09EBF8-D801-419F-BAF8-F74F372F00C3}" dt="2018-08-02T21:23:31.943" v="86" actId="1076"/>
          <pc:sldLayoutMkLst>
            <pc:docMk/>
            <pc:sldMasterMk cId="211347728" sldId="2147483648"/>
            <pc:sldLayoutMk cId="657274726" sldId="2147483665"/>
          </pc:sldLayoutMkLst>
          <pc:spChg chg="mod">
            <ac:chgData name="Lars Küster" userId="d9fb1e3b-9ea5-472c-ad4f-c7b199f87a48" providerId="ADAL" clId="{9C09EBF8-D801-419F-BAF8-F74F372F00C3}" dt="2018-08-02T21:23:31.943" v="86" actId="107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C09EBF8-D801-419F-BAF8-F74F372F00C3}" dt="2018-08-02T21:23:17.228" v="82" actId="14100"/>
            <ac:picMkLst>
              <pc:docMk/>
              <pc:sldMasterMk cId="211347728" sldId="2147483648"/>
              <pc:sldLayoutMk cId="657274726" sldId="2147483665"/>
              <ac:picMk id="8" creationId="{BE6186A9-CD69-41E8-A621-F7B9D86E4291}"/>
            </ac:picMkLst>
          </pc:picChg>
        </pc:sldLayoutChg>
        <pc:sldLayoutChg chg="modSp">
          <pc:chgData name="Lars Küster" userId="d9fb1e3b-9ea5-472c-ad4f-c7b199f87a48" providerId="ADAL" clId="{9C09EBF8-D801-419F-BAF8-F74F372F00C3}" dt="2018-08-02T21:25:11.638" v="98" actId="1076"/>
          <pc:sldLayoutMkLst>
            <pc:docMk/>
            <pc:sldMasterMk cId="211347728" sldId="2147483648"/>
            <pc:sldLayoutMk cId="4157109175" sldId="2147483666"/>
          </pc:sldLayoutMkLst>
          <pc:spChg chg="mod">
            <ac:chgData name="Lars Küster" userId="d9fb1e3b-9ea5-472c-ad4f-c7b199f87a48" providerId="ADAL" clId="{9C09EBF8-D801-419F-BAF8-F74F372F00C3}" dt="2018-08-02T21:25:11.638" v="98" actId="1076"/>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C09EBF8-D801-419F-BAF8-F74F372F00C3}" dt="2018-08-02T21:24:56.697" v="96" actId="14100"/>
            <ac:picMkLst>
              <pc:docMk/>
              <pc:sldMasterMk cId="211347728" sldId="2147483648"/>
              <pc:sldLayoutMk cId="4157109175" sldId="2147483666"/>
              <ac:picMk id="8" creationId="{AB9075FD-8174-4CF4-A3D0-A5608E107783}"/>
            </ac:picMkLst>
          </pc:picChg>
        </pc:sldLayoutChg>
        <pc:sldLayoutChg chg="modSp">
          <pc:chgData name="Lars Küster" userId="d9fb1e3b-9ea5-472c-ad4f-c7b199f87a48" providerId="ADAL" clId="{9C09EBF8-D801-419F-BAF8-F74F372F00C3}" dt="2018-08-02T21:24:32.668" v="95" actId="1076"/>
          <pc:sldLayoutMkLst>
            <pc:docMk/>
            <pc:sldMasterMk cId="211347728" sldId="2147483648"/>
            <pc:sldLayoutMk cId="3720466812" sldId="2147483667"/>
          </pc:sldLayoutMkLst>
          <pc:spChg chg="mod">
            <ac:chgData name="Lars Küster" userId="d9fb1e3b-9ea5-472c-ad4f-c7b199f87a48" providerId="ADAL" clId="{9C09EBF8-D801-419F-BAF8-F74F372F00C3}" dt="2018-08-02T21:24:32.668" v="95" actId="107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C09EBF8-D801-419F-BAF8-F74F372F00C3}" dt="2018-08-02T21:24:21.289" v="93"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C09EBF8-D801-419F-BAF8-F74F372F00C3}" dt="2018-08-02T20:53:02.591" v="51" actId="1076"/>
          <pc:sldLayoutMkLst>
            <pc:docMk/>
            <pc:sldMasterMk cId="211347728" sldId="2147483648"/>
            <pc:sldLayoutMk cId="3034582230" sldId="2147483668"/>
          </pc:sldLayoutMkLst>
          <pc:spChg chg="mod">
            <ac:chgData name="Lars Küster" userId="d9fb1e3b-9ea5-472c-ad4f-c7b199f87a48" providerId="ADAL" clId="{9C09EBF8-D801-419F-BAF8-F74F372F00C3}" dt="2018-08-02T20:53:02.591" v="51" actId="1076"/>
            <ac:spMkLst>
              <pc:docMk/>
              <pc:sldMasterMk cId="211347728" sldId="2147483648"/>
              <pc:sldLayoutMk cId="3034582230" sldId="2147483668"/>
              <ac:spMk id="14" creationId="{989D9FF1-B03E-4F6A-9670-C81E124DE01C}"/>
            </ac:spMkLst>
          </pc:spChg>
          <pc:picChg chg="mod ord">
            <ac:chgData name="Lars Küster" userId="d9fb1e3b-9ea5-472c-ad4f-c7b199f87a48" providerId="ADAL" clId="{9C09EBF8-D801-419F-BAF8-F74F372F00C3}" dt="2018-08-02T19:47:47.851" v="1" actId="167"/>
            <ac:picMkLst>
              <pc:docMk/>
              <pc:sldMasterMk cId="211347728" sldId="2147483648"/>
              <pc:sldLayoutMk cId="3034582230" sldId="2147483668"/>
              <ac:picMk id="3" creationId="{462AD580-00DE-4AA7-884F-48E907175C65}"/>
            </ac:picMkLst>
          </pc:picChg>
          <pc:picChg chg="mod ord">
            <ac:chgData name="Lars Küster" userId="d9fb1e3b-9ea5-472c-ad4f-c7b199f87a48" providerId="ADAL" clId="{9C09EBF8-D801-419F-BAF8-F74F372F00C3}" dt="2018-08-02T19:48:01.039" v="4" actId="167"/>
            <ac:picMkLst>
              <pc:docMk/>
              <pc:sldMasterMk cId="211347728" sldId="2147483648"/>
              <pc:sldLayoutMk cId="3034582230" sldId="2147483668"/>
              <ac:picMk id="13" creationId="{9110E41D-C82D-404F-990C-9B404B0B34A7}"/>
            </ac:picMkLst>
          </pc:picChg>
        </pc:sldLayoutChg>
        <pc:sldLayoutChg chg="modSp">
          <pc:chgData name="Lars Küster" userId="d9fb1e3b-9ea5-472c-ad4f-c7b199f87a48" providerId="ADAL" clId="{9C09EBF8-D801-419F-BAF8-F74F372F00C3}" dt="2018-08-02T20:20:53.447" v="38" actId="1076"/>
          <pc:sldLayoutMkLst>
            <pc:docMk/>
            <pc:sldMasterMk cId="211347728" sldId="2147483648"/>
            <pc:sldLayoutMk cId="1204862803" sldId="2147483669"/>
          </pc:sldLayoutMkLst>
          <pc:spChg chg="mod">
            <ac:chgData name="Lars Küster" userId="d9fb1e3b-9ea5-472c-ad4f-c7b199f87a48" providerId="ADAL" clId="{9C09EBF8-D801-419F-BAF8-F74F372F00C3}" dt="2018-08-02T20:20:53.447" v="38" actId="1076"/>
            <ac:spMkLst>
              <pc:docMk/>
              <pc:sldMasterMk cId="211347728" sldId="2147483648"/>
              <pc:sldLayoutMk cId="1204862803" sldId="2147483669"/>
              <ac:spMk id="14" creationId="{989D9FF1-B03E-4F6A-9670-C81E124DE01C}"/>
            </ac:spMkLst>
          </pc:spChg>
          <pc:picChg chg="mod ord">
            <ac:chgData name="Lars Küster" userId="d9fb1e3b-9ea5-472c-ad4f-c7b199f87a48" providerId="ADAL" clId="{9C09EBF8-D801-419F-BAF8-F74F372F00C3}" dt="2018-08-02T20:20:36.284" v="34" actId="167"/>
            <ac:picMkLst>
              <pc:docMk/>
              <pc:sldMasterMk cId="211347728" sldId="2147483648"/>
              <pc:sldLayoutMk cId="1204862803" sldId="2147483669"/>
              <ac:picMk id="7" creationId="{452F2148-5956-487E-9714-A5505D9BC3F9}"/>
            </ac:picMkLst>
          </pc:picChg>
          <pc:picChg chg="mod ord">
            <ac:chgData name="Lars Küster" userId="d9fb1e3b-9ea5-472c-ad4f-c7b199f87a48" providerId="ADAL" clId="{9C09EBF8-D801-419F-BAF8-F74F372F00C3}" dt="2018-08-02T20:20:44.841" v="37" actId="167"/>
            <ac:picMkLst>
              <pc:docMk/>
              <pc:sldMasterMk cId="211347728" sldId="2147483648"/>
              <pc:sldLayoutMk cId="1204862803" sldId="2147483669"/>
              <ac:picMk id="13" creationId="{9110E41D-C82D-404F-990C-9B404B0B34A7}"/>
            </ac:picMkLst>
          </pc:picChg>
        </pc:sldLayoutChg>
        <pc:sldLayoutChg chg="modSp">
          <pc:chgData name="Lars Küster" userId="d9fb1e3b-9ea5-472c-ad4f-c7b199f87a48" providerId="ADAL" clId="{9C09EBF8-D801-419F-BAF8-F74F372F00C3}" dt="2018-08-02T19:53:59.025" v="32" actId="1076"/>
          <pc:sldLayoutMkLst>
            <pc:docMk/>
            <pc:sldMasterMk cId="211347728" sldId="2147483648"/>
            <pc:sldLayoutMk cId="1046973283" sldId="2147483670"/>
          </pc:sldLayoutMkLst>
          <pc:spChg chg="mod">
            <ac:chgData name="Lars Küster" userId="d9fb1e3b-9ea5-472c-ad4f-c7b199f87a48" providerId="ADAL" clId="{9C09EBF8-D801-419F-BAF8-F74F372F00C3}" dt="2018-08-02T19:53:59.025" v="32" actId="1076"/>
            <ac:spMkLst>
              <pc:docMk/>
              <pc:sldMasterMk cId="211347728" sldId="2147483648"/>
              <pc:sldLayoutMk cId="1046973283" sldId="2147483670"/>
              <ac:spMk id="14" creationId="{989D9FF1-B03E-4F6A-9670-C81E124DE01C}"/>
            </ac:spMkLst>
          </pc:spChg>
          <pc:picChg chg="mod ord">
            <ac:chgData name="Lars Küster" userId="d9fb1e3b-9ea5-472c-ad4f-c7b199f87a48" providerId="ADAL" clId="{9C09EBF8-D801-419F-BAF8-F74F372F00C3}" dt="2018-08-02T19:50:34.442" v="17" actId="167"/>
            <ac:picMkLst>
              <pc:docMk/>
              <pc:sldMasterMk cId="211347728" sldId="2147483648"/>
              <pc:sldLayoutMk cId="1046973283" sldId="2147483670"/>
              <ac:picMk id="3" creationId="{9AACE7A7-ADFA-4B27-A46F-524783C88089}"/>
            </ac:picMkLst>
          </pc:picChg>
          <pc:picChg chg="mod ord">
            <ac:chgData name="Lars Küster" userId="d9fb1e3b-9ea5-472c-ad4f-c7b199f87a48" providerId="ADAL" clId="{9C09EBF8-D801-419F-BAF8-F74F372F00C3}" dt="2018-08-02T19:50:42.474" v="20" actId="167"/>
            <ac:picMkLst>
              <pc:docMk/>
              <pc:sldMasterMk cId="211347728" sldId="2147483648"/>
              <pc:sldLayoutMk cId="1046973283" sldId="2147483670"/>
              <ac:picMk id="13" creationId="{9110E41D-C82D-404F-990C-9B404B0B34A7}"/>
            </ac:picMkLst>
          </pc:picChg>
        </pc:sldLayoutChg>
        <pc:sldLayoutChg chg="modSp">
          <pc:chgData name="Lars Küster" userId="d9fb1e3b-9ea5-472c-ad4f-c7b199f87a48" providerId="ADAL" clId="{9C09EBF8-D801-419F-BAF8-F74F372F00C3}" dt="2018-08-02T20:32:46.924" v="44" actId="1076"/>
          <pc:sldLayoutMkLst>
            <pc:docMk/>
            <pc:sldMasterMk cId="211347728" sldId="2147483648"/>
            <pc:sldLayoutMk cId="4205197761" sldId="2147483671"/>
          </pc:sldLayoutMkLst>
          <pc:spChg chg="mod">
            <ac:chgData name="Lars Küster" userId="d9fb1e3b-9ea5-472c-ad4f-c7b199f87a48" providerId="ADAL" clId="{9C09EBF8-D801-419F-BAF8-F74F372F00C3}" dt="2018-08-02T20:32:46.924" v="44" actId="1076"/>
            <ac:spMkLst>
              <pc:docMk/>
              <pc:sldMasterMk cId="211347728" sldId="2147483648"/>
              <pc:sldLayoutMk cId="4205197761" sldId="2147483671"/>
              <ac:spMk id="14" creationId="{989D9FF1-B03E-4F6A-9670-C81E124DE01C}"/>
            </ac:spMkLst>
          </pc:spChg>
          <pc:picChg chg="mod ord">
            <ac:chgData name="Lars Küster" userId="d9fb1e3b-9ea5-472c-ad4f-c7b199f87a48" providerId="ADAL" clId="{9C09EBF8-D801-419F-BAF8-F74F372F00C3}" dt="2018-08-02T20:32:25.937" v="40" actId="167"/>
            <ac:picMkLst>
              <pc:docMk/>
              <pc:sldMasterMk cId="211347728" sldId="2147483648"/>
              <pc:sldLayoutMk cId="4205197761" sldId="2147483671"/>
              <ac:picMk id="7" creationId="{E6BB59F8-1846-4345-B32C-6B90C7F14B2B}"/>
            </ac:picMkLst>
          </pc:picChg>
          <pc:picChg chg="mod ord">
            <ac:chgData name="Lars Küster" userId="d9fb1e3b-9ea5-472c-ad4f-c7b199f87a48" providerId="ADAL" clId="{9C09EBF8-D801-419F-BAF8-F74F372F00C3}" dt="2018-08-02T20:32:37.340" v="43" actId="167"/>
            <ac:picMkLst>
              <pc:docMk/>
              <pc:sldMasterMk cId="211347728" sldId="2147483648"/>
              <pc:sldLayoutMk cId="4205197761" sldId="2147483671"/>
              <ac:picMk id="13" creationId="{9110E41D-C82D-404F-990C-9B404B0B34A7}"/>
            </ac:picMkLst>
          </pc:picChg>
        </pc:sldLayoutChg>
        <pc:sldLayoutChg chg="modSp">
          <pc:chgData name="Lars Küster" userId="d9fb1e3b-9ea5-472c-ad4f-c7b199f87a48" providerId="ADAL" clId="{9C09EBF8-D801-419F-BAF8-F74F372F00C3}" dt="2018-08-02T20:52:10.702" v="50" actId="1076"/>
          <pc:sldLayoutMkLst>
            <pc:docMk/>
            <pc:sldMasterMk cId="211347728" sldId="2147483648"/>
            <pc:sldLayoutMk cId="758344542" sldId="2147483673"/>
          </pc:sldLayoutMkLst>
          <pc:spChg chg="mod">
            <ac:chgData name="Lars Küster" userId="d9fb1e3b-9ea5-472c-ad4f-c7b199f87a48" providerId="ADAL" clId="{9C09EBF8-D801-419F-BAF8-F74F372F00C3}" dt="2018-08-02T20:52:10.702" v="50" actId="1076"/>
            <ac:spMkLst>
              <pc:docMk/>
              <pc:sldMasterMk cId="211347728" sldId="2147483648"/>
              <pc:sldLayoutMk cId="758344542" sldId="2147483673"/>
              <ac:spMk id="14" creationId="{989D9FF1-B03E-4F6A-9670-C81E124DE01C}"/>
            </ac:spMkLst>
          </pc:spChg>
          <pc:picChg chg="mod ord">
            <ac:chgData name="Lars Küster" userId="d9fb1e3b-9ea5-472c-ad4f-c7b199f87a48" providerId="ADAL" clId="{9C09EBF8-D801-419F-BAF8-F74F372F00C3}" dt="2018-08-02T20:51:48.692" v="46" actId="167"/>
            <ac:picMkLst>
              <pc:docMk/>
              <pc:sldMasterMk cId="211347728" sldId="2147483648"/>
              <pc:sldLayoutMk cId="758344542" sldId="2147483673"/>
              <ac:picMk id="3" creationId="{5E5638B5-5E29-41AC-A943-B576BC33376A}"/>
            </ac:picMkLst>
          </pc:picChg>
          <pc:picChg chg="mod ord">
            <ac:chgData name="Lars Küster" userId="d9fb1e3b-9ea5-472c-ad4f-c7b199f87a48" providerId="ADAL" clId="{9C09EBF8-D801-419F-BAF8-F74F372F00C3}" dt="2018-08-02T20:51:59.852" v="49" actId="167"/>
            <ac:picMkLst>
              <pc:docMk/>
              <pc:sldMasterMk cId="211347728" sldId="2147483648"/>
              <pc:sldLayoutMk cId="758344542" sldId="2147483673"/>
              <ac:picMk id="13" creationId="{9110E41D-C82D-404F-990C-9B404B0B34A7}"/>
            </ac:picMkLst>
          </pc:picChg>
        </pc:sldLayoutChg>
        <pc:sldLayoutChg chg="modSp">
          <pc:chgData name="Lars Küster" userId="d9fb1e3b-9ea5-472c-ad4f-c7b199f87a48" providerId="ADAL" clId="{9C09EBF8-D801-419F-BAF8-F74F372F00C3}" dt="2018-08-02T20:53:57.284" v="57" actId="1076"/>
          <pc:sldLayoutMkLst>
            <pc:docMk/>
            <pc:sldMasterMk cId="211347728" sldId="2147483648"/>
            <pc:sldLayoutMk cId="1848267986" sldId="2147483674"/>
          </pc:sldLayoutMkLst>
          <pc:spChg chg="mod">
            <ac:chgData name="Lars Küster" userId="d9fb1e3b-9ea5-472c-ad4f-c7b199f87a48" providerId="ADAL" clId="{9C09EBF8-D801-419F-BAF8-F74F372F00C3}" dt="2018-08-02T20:53:57.284" v="57" actId="1076"/>
            <ac:spMkLst>
              <pc:docMk/>
              <pc:sldMasterMk cId="211347728" sldId="2147483648"/>
              <pc:sldLayoutMk cId="1848267986" sldId="2147483674"/>
              <ac:spMk id="14" creationId="{989D9FF1-B03E-4F6A-9670-C81E124DE01C}"/>
            </ac:spMkLst>
          </pc:spChg>
          <pc:picChg chg="mod ord">
            <ac:chgData name="Lars Küster" userId="d9fb1e3b-9ea5-472c-ad4f-c7b199f87a48" providerId="ADAL" clId="{9C09EBF8-D801-419F-BAF8-F74F372F00C3}" dt="2018-08-02T20:53:36.327" v="53" actId="167"/>
            <ac:picMkLst>
              <pc:docMk/>
              <pc:sldMasterMk cId="211347728" sldId="2147483648"/>
              <pc:sldLayoutMk cId="1848267986" sldId="2147483674"/>
              <ac:picMk id="7" creationId="{F25BFD5E-F51A-4106-8C95-B1010823DA2F}"/>
            </ac:picMkLst>
          </pc:picChg>
          <pc:picChg chg="mod ord">
            <ac:chgData name="Lars Küster" userId="d9fb1e3b-9ea5-472c-ad4f-c7b199f87a48" providerId="ADAL" clId="{9C09EBF8-D801-419F-BAF8-F74F372F00C3}" dt="2018-08-02T20:53:46.244" v="56" actId="167"/>
            <ac:picMkLst>
              <pc:docMk/>
              <pc:sldMasterMk cId="211347728" sldId="2147483648"/>
              <pc:sldLayoutMk cId="1848267986" sldId="2147483674"/>
              <ac:picMk id="13" creationId="{9110E41D-C82D-404F-990C-9B404B0B34A7}"/>
            </ac:picMkLst>
          </pc:picChg>
        </pc:sldLayoutChg>
        <pc:sldLayoutChg chg="modSp">
          <pc:chgData name="Lars Küster" userId="d9fb1e3b-9ea5-472c-ad4f-c7b199f87a48" providerId="ADAL" clId="{9C09EBF8-D801-419F-BAF8-F74F372F00C3}" dt="2018-08-02T20:55:33.781" v="65" actId="1076"/>
          <pc:sldLayoutMkLst>
            <pc:docMk/>
            <pc:sldMasterMk cId="211347728" sldId="2147483648"/>
            <pc:sldLayoutMk cId="740231832" sldId="2147483675"/>
          </pc:sldLayoutMkLst>
          <pc:spChg chg="mod">
            <ac:chgData name="Lars Küster" userId="d9fb1e3b-9ea5-472c-ad4f-c7b199f87a48" providerId="ADAL" clId="{9C09EBF8-D801-419F-BAF8-F74F372F00C3}" dt="2018-08-02T20:55:33.781" v="65" actId="1076"/>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C09EBF8-D801-419F-BAF8-F74F372F00C3}" dt="2018-08-02T20:55:24.920" v="64" actId="14100"/>
            <ac:picMkLst>
              <pc:docMk/>
              <pc:sldMasterMk cId="211347728" sldId="2147483648"/>
              <pc:sldLayoutMk cId="740231832" sldId="2147483675"/>
              <ac:picMk id="3" creationId="{4FB22212-4958-4824-A1DF-DFEFFEFACB7A}"/>
            </ac:picMkLst>
          </pc:picChg>
          <pc:picChg chg="mod">
            <ac:chgData name="Lars Küster" userId="d9fb1e3b-9ea5-472c-ad4f-c7b199f87a48" providerId="ADAL" clId="{9C09EBF8-D801-419F-BAF8-F74F372F00C3}" dt="2018-08-02T20:55:18.269" v="63" actId="14100"/>
            <ac:picMkLst>
              <pc:docMk/>
              <pc:sldMasterMk cId="211347728" sldId="2147483648"/>
              <pc:sldLayoutMk cId="740231832" sldId="2147483675"/>
              <ac:picMk id="13" creationId="{9110E41D-C82D-404F-990C-9B404B0B34A7}"/>
            </ac:picMkLst>
          </pc:picChg>
        </pc:sldLayoutChg>
        <pc:sldLayoutChg chg="modSp">
          <pc:chgData name="Lars Küster" userId="d9fb1e3b-9ea5-472c-ad4f-c7b199f87a48" providerId="ADAL" clId="{9C09EBF8-D801-419F-BAF8-F74F372F00C3}" dt="2018-08-02T20:54:56.969" v="61" actId="1076"/>
          <pc:sldLayoutMkLst>
            <pc:docMk/>
            <pc:sldMasterMk cId="211347728" sldId="2147483648"/>
            <pc:sldLayoutMk cId="3547135649" sldId="2147483676"/>
          </pc:sldLayoutMkLst>
          <pc:spChg chg="mod">
            <ac:chgData name="Lars Küster" userId="d9fb1e3b-9ea5-472c-ad4f-c7b199f87a48" providerId="ADAL" clId="{9C09EBF8-D801-419F-BAF8-F74F372F00C3}" dt="2018-08-02T20:54:56.969" v="61" actId="1076"/>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C09EBF8-D801-419F-BAF8-F74F372F00C3}" dt="2018-08-02T20:54:47.316" v="60" actId="14100"/>
            <ac:picMkLst>
              <pc:docMk/>
              <pc:sldMasterMk cId="211347728" sldId="2147483648"/>
              <pc:sldLayoutMk cId="3547135649" sldId="2147483676"/>
              <ac:picMk id="7" creationId="{3A3DB091-6CF9-400D-AFB6-00E490C128EA}"/>
            </ac:picMkLst>
          </pc:picChg>
          <pc:picChg chg="mod">
            <ac:chgData name="Lars Küster" userId="d9fb1e3b-9ea5-472c-ad4f-c7b199f87a48" providerId="ADAL" clId="{9C09EBF8-D801-419F-BAF8-F74F372F00C3}" dt="2018-08-02T20:54:40.437" v="59" actId="14100"/>
            <ac:picMkLst>
              <pc:docMk/>
              <pc:sldMasterMk cId="211347728" sldId="2147483648"/>
              <pc:sldLayoutMk cId="3547135649" sldId="2147483676"/>
              <ac:picMk id="13" creationId="{9110E41D-C82D-404F-990C-9B404B0B34A7}"/>
            </ac:picMkLst>
          </pc:picChg>
        </pc:sldLayoutChg>
        <pc:sldLayoutChg chg="modSp">
          <pc:chgData name="Lars Küster" userId="d9fb1e3b-9ea5-472c-ad4f-c7b199f87a48" providerId="ADAL" clId="{9C09EBF8-D801-419F-BAF8-F74F372F00C3}" dt="2018-08-02T21:20:47.899" v="69" actId="1076"/>
          <pc:sldLayoutMkLst>
            <pc:docMk/>
            <pc:sldMasterMk cId="211347728" sldId="2147483648"/>
            <pc:sldLayoutMk cId="3387924775" sldId="2147483677"/>
          </pc:sldLayoutMkLst>
          <pc:spChg chg="mod">
            <ac:chgData name="Lars Küster" userId="d9fb1e3b-9ea5-472c-ad4f-c7b199f87a48" providerId="ADAL" clId="{9C09EBF8-D801-419F-BAF8-F74F372F00C3}" dt="2018-08-02T21:20:47.899" v="69" actId="1076"/>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C09EBF8-D801-419F-BAF8-F74F372F00C3}" dt="2018-08-02T21:20:35.012" v="68" actId="14100"/>
            <ac:picMkLst>
              <pc:docMk/>
              <pc:sldMasterMk cId="211347728" sldId="2147483648"/>
              <pc:sldLayoutMk cId="3387924775" sldId="2147483677"/>
              <ac:picMk id="3" creationId="{C0371E11-8E04-4D25-9BA2-B6D8B013D01D}"/>
            </ac:picMkLst>
          </pc:picChg>
          <pc:picChg chg="mod">
            <ac:chgData name="Lars Küster" userId="d9fb1e3b-9ea5-472c-ad4f-c7b199f87a48" providerId="ADAL" clId="{9C09EBF8-D801-419F-BAF8-F74F372F00C3}" dt="2018-08-02T21:20:28.177" v="67" actId="14100"/>
            <ac:picMkLst>
              <pc:docMk/>
              <pc:sldMasterMk cId="211347728" sldId="2147483648"/>
              <pc:sldLayoutMk cId="3387924775" sldId="2147483677"/>
              <ac:picMk id="13" creationId="{9110E41D-C82D-404F-990C-9B404B0B34A7}"/>
            </ac:picMkLst>
          </pc:picChg>
        </pc:sldLayoutChg>
        <pc:sldLayoutChg chg="modSp">
          <pc:chgData name="Lars Küster" userId="d9fb1e3b-9ea5-472c-ad4f-c7b199f87a48" providerId="ADAL" clId="{9C09EBF8-D801-419F-BAF8-F74F372F00C3}" dt="2018-08-02T21:22:01.778" v="77" actId="1076"/>
          <pc:sldLayoutMkLst>
            <pc:docMk/>
            <pc:sldMasterMk cId="211347728" sldId="2147483648"/>
            <pc:sldLayoutMk cId="4278867372" sldId="2147483678"/>
          </pc:sldLayoutMkLst>
          <pc:spChg chg="mod">
            <ac:chgData name="Lars Küster" userId="d9fb1e3b-9ea5-472c-ad4f-c7b199f87a48" providerId="ADAL" clId="{9C09EBF8-D801-419F-BAF8-F74F372F00C3}" dt="2018-08-02T21:22:01.778" v="77" actId="1076"/>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C09EBF8-D801-419F-BAF8-F74F372F00C3}" dt="2018-08-02T21:21:50.213" v="76" actId="14100"/>
            <ac:picMkLst>
              <pc:docMk/>
              <pc:sldMasterMk cId="211347728" sldId="2147483648"/>
              <pc:sldLayoutMk cId="4278867372" sldId="2147483678"/>
              <ac:picMk id="7" creationId="{70A3C598-4DC2-4313-8CC7-38B387805C99}"/>
            </ac:picMkLst>
          </pc:picChg>
          <pc:picChg chg="mod">
            <ac:chgData name="Lars Küster" userId="d9fb1e3b-9ea5-472c-ad4f-c7b199f87a48" providerId="ADAL" clId="{9C09EBF8-D801-419F-BAF8-F74F372F00C3}" dt="2018-08-02T21:21:44.472" v="75" actId="14100"/>
            <ac:picMkLst>
              <pc:docMk/>
              <pc:sldMasterMk cId="211347728" sldId="2147483648"/>
              <pc:sldLayoutMk cId="4278867372" sldId="2147483678"/>
              <ac:picMk id="13" creationId="{9110E41D-C82D-404F-990C-9B404B0B34A7}"/>
            </ac:picMkLst>
          </pc:picChg>
        </pc:sldLayoutChg>
        <pc:sldLayoutChg chg="modSp">
          <pc:chgData name="Lars Küster" userId="d9fb1e3b-9ea5-472c-ad4f-c7b199f87a48" providerId="ADAL" clId="{9C09EBF8-D801-419F-BAF8-F74F372F00C3}" dt="2018-08-02T21:21:25.364" v="73" actId="1076"/>
          <pc:sldLayoutMkLst>
            <pc:docMk/>
            <pc:sldMasterMk cId="211347728" sldId="2147483648"/>
            <pc:sldLayoutMk cId="2042662516" sldId="2147483679"/>
          </pc:sldLayoutMkLst>
          <pc:spChg chg="mod">
            <ac:chgData name="Lars Küster" userId="d9fb1e3b-9ea5-472c-ad4f-c7b199f87a48" providerId="ADAL" clId="{9C09EBF8-D801-419F-BAF8-F74F372F00C3}" dt="2018-08-02T21:21:25.364" v="73" actId="1076"/>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C09EBF8-D801-419F-BAF8-F74F372F00C3}" dt="2018-08-02T21:21:13.228" v="72" actId="14100"/>
            <ac:picMkLst>
              <pc:docMk/>
              <pc:sldMasterMk cId="211347728" sldId="2147483648"/>
              <pc:sldLayoutMk cId="2042662516" sldId="2147483679"/>
              <ac:picMk id="3" creationId="{F9D0E450-B3A8-447E-B31C-620492DB0459}"/>
            </ac:picMkLst>
          </pc:picChg>
          <pc:picChg chg="mod">
            <ac:chgData name="Lars Küster" userId="d9fb1e3b-9ea5-472c-ad4f-c7b199f87a48" providerId="ADAL" clId="{9C09EBF8-D801-419F-BAF8-F74F372F00C3}" dt="2018-08-02T21:21:07.116" v="71" actId="14100"/>
            <ac:picMkLst>
              <pc:docMk/>
              <pc:sldMasterMk cId="211347728" sldId="2147483648"/>
              <pc:sldLayoutMk cId="2042662516" sldId="2147483679"/>
              <ac:picMk id="13" creationId="{9110E41D-C82D-404F-990C-9B404B0B34A7}"/>
            </ac:picMkLst>
          </pc:picChg>
        </pc:sldLayoutChg>
        <pc:sldLayoutChg chg="modSp">
          <pc:chgData name="Lars Küster" userId="d9fb1e3b-9ea5-472c-ad4f-c7b199f87a48" providerId="ADAL" clId="{9C09EBF8-D801-419F-BAF8-F74F372F00C3}" dt="2018-08-02T21:22:46.373" v="81" actId="1076"/>
          <pc:sldLayoutMkLst>
            <pc:docMk/>
            <pc:sldMasterMk cId="211347728" sldId="2147483648"/>
            <pc:sldLayoutMk cId="918112294" sldId="2147483680"/>
          </pc:sldLayoutMkLst>
          <pc:spChg chg="mod">
            <ac:chgData name="Lars Küster" userId="d9fb1e3b-9ea5-472c-ad4f-c7b199f87a48" providerId="ADAL" clId="{9C09EBF8-D801-419F-BAF8-F74F372F00C3}" dt="2018-08-02T21:22:46.373" v="81" actId="1076"/>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C09EBF8-D801-419F-BAF8-F74F372F00C3}" dt="2018-08-02T21:22:30.758" v="80" actId="14100"/>
            <ac:picMkLst>
              <pc:docMk/>
              <pc:sldMasterMk cId="211347728" sldId="2147483648"/>
              <pc:sldLayoutMk cId="918112294" sldId="2147483680"/>
              <ac:picMk id="7" creationId="{A21A1477-7105-42A7-B65B-DE45829C2544}"/>
            </ac:picMkLst>
          </pc:picChg>
          <pc:picChg chg="mod">
            <ac:chgData name="Lars Küster" userId="d9fb1e3b-9ea5-472c-ad4f-c7b199f87a48" providerId="ADAL" clId="{9C09EBF8-D801-419F-BAF8-F74F372F00C3}" dt="2018-08-02T21:22:23.924" v="79" actId="14100"/>
            <ac:picMkLst>
              <pc:docMk/>
              <pc:sldMasterMk cId="211347728" sldId="2147483648"/>
              <pc:sldLayoutMk cId="918112294" sldId="2147483680"/>
              <ac:picMk id="13" creationId="{9110E41D-C82D-404F-990C-9B404B0B34A7}"/>
            </ac:picMkLst>
          </pc:picChg>
        </pc:sldLayoutChg>
        <pc:sldLayoutChg chg="modSp">
          <pc:chgData name="Lars Küster" userId="d9fb1e3b-9ea5-472c-ad4f-c7b199f87a48" providerId="ADAL" clId="{9C09EBF8-D801-419F-BAF8-F74F372F00C3}" dt="2018-08-02T21:29:55.050" v="111" actId="14100"/>
          <pc:sldLayoutMkLst>
            <pc:docMk/>
            <pc:sldMasterMk cId="211347728" sldId="2147483648"/>
            <pc:sldLayoutMk cId="4121987089" sldId="2147483681"/>
          </pc:sldLayoutMkLst>
          <pc:spChg chg="mod">
            <ac:chgData name="Lars Küster" userId="d9fb1e3b-9ea5-472c-ad4f-c7b199f87a48" providerId="ADAL" clId="{9C09EBF8-D801-419F-BAF8-F74F372F00C3}" dt="2018-08-02T21:29:55.050" v="111" actId="14100"/>
            <ac:spMkLst>
              <pc:docMk/>
              <pc:sldMasterMk cId="211347728" sldId="2147483648"/>
              <pc:sldLayoutMk cId="4121987089" sldId="2147483681"/>
              <ac:spMk id="2" creationId="{B009D7EA-6F7C-4AA1-B031-07D3CB26F679}"/>
            </ac:spMkLst>
          </pc:spChg>
          <pc:picChg chg="mod">
            <ac:chgData name="Lars Küster" userId="d9fb1e3b-9ea5-472c-ad4f-c7b199f87a48" providerId="ADAL" clId="{9C09EBF8-D801-419F-BAF8-F74F372F00C3}" dt="2018-08-02T21:29:41.762" v="110" actId="14100"/>
            <ac:picMkLst>
              <pc:docMk/>
              <pc:sldMasterMk cId="211347728" sldId="2147483648"/>
              <pc:sldLayoutMk cId="4121987089" sldId="2147483681"/>
              <ac:picMk id="9" creationId="{22852BE2-9C40-4414-9327-B2984A8E1B8F}"/>
            </ac:picMkLst>
          </pc:picChg>
        </pc:sldLayoutChg>
        <pc:sldLayoutChg chg="modSp">
          <pc:chgData name="Lars Küster" userId="d9fb1e3b-9ea5-472c-ad4f-c7b199f87a48" providerId="ADAL" clId="{9C09EBF8-D801-419F-BAF8-F74F372F00C3}" dt="2018-08-02T21:31:17.130" v="124" actId="14100"/>
          <pc:sldLayoutMkLst>
            <pc:docMk/>
            <pc:sldMasterMk cId="211347728" sldId="2147483648"/>
            <pc:sldLayoutMk cId="2885469336" sldId="2147483682"/>
          </pc:sldLayoutMkLst>
          <pc:spChg chg="mod">
            <ac:chgData name="Lars Küster" userId="d9fb1e3b-9ea5-472c-ad4f-c7b199f87a48" providerId="ADAL" clId="{9C09EBF8-D801-419F-BAF8-F74F372F00C3}" dt="2018-08-02T21:31:11.031" v="123" actId="14100"/>
            <ac:spMkLst>
              <pc:docMk/>
              <pc:sldMasterMk cId="211347728" sldId="2147483648"/>
              <pc:sldLayoutMk cId="2885469336" sldId="2147483682"/>
              <ac:spMk id="2" creationId="{778F9D4A-AB4D-445B-A618-BBCBE172EDE3}"/>
            </ac:spMkLst>
          </pc:spChg>
          <pc:spChg chg="mod">
            <ac:chgData name="Lars Küster" userId="d9fb1e3b-9ea5-472c-ad4f-c7b199f87a48" providerId="ADAL" clId="{9C09EBF8-D801-419F-BAF8-F74F372F00C3}" dt="2018-08-02T21:31:17.130" v="124" actId="14100"/>
            <ac:spMkLst>
              <pc:docMk/>
              <pc:sldMasterMk cId="211347728" sldId="2147483648"/>
              <pc:sldLayoutMk cId="2885469336" sldId="2147483682"/>
              <ac:spMk id="11" creationId="{AB10178E-7E25-41C9-A265-0CB049A54B50}"/>
            </ac:spMkLst>
          </pc:spChg>
          <pc:picChg chg="mod">
            <ac:chgData name="Lars Küster" userId="d9fb1e3b-9ea5-472c-ad4f-c7b199f87a48" providerId="ADAL" clId="{9C09EBF8-D801-419F-BAF8-F74F372F00C3}" dt="2018-08-02T21:31:06.468" v="122" actId="14100"/>
            <ac:picMkLst>
              <pc:docMk/>
              <pc:sldMasterMk cId="211347728" sldId="2147483648"/>
              <pc:sldLayoutMk cId="2885469336" sldId="2147483682"/>
              <ac:picMk id="5" creationId="{641FC420-C128-4975-923D-681725D5BC57}"/>
            </ac:picMkLst>
          </pc:picChg>
        </pc:sldLayoutChg>
        <pc:sldLayoutChg chg="modSp">
          <pc:chgData name="Lars Küster" userId="d9fb1e3b-9ea5-472c-ad4f-c7b199f87a48" providerId="ADAL" clId="{9C09EBF8-D801-419F-BAF8-F74F372F00C3}" dt="2018-08-02T21:30:31.527" v="117" actId="14100"/>
          <pc:sldLayoutMkLst>
            <pc:docMk/>
            <pc:sldMasterMk cId="211347728" sldId="2147483648"/>
            <pc:sldLayoutMk cId="2501415930" sldId="2147483712"/>
          </pc:sldLayoutMkLst>
          <pc:spChg chg="mod">
            <ac:chgData name="Lars Küster" userId="d9fb1e3b-9ea5-472c-ad4f-c7b199f87a48" providerId="ADAL" clId="{9C09EBF8-D801-419F-BAF8-F74F372F00C3}" dt="2018-08-02T21:30:31.527" v="117" actId="14100"/>
            <ac:spMkLst>
              <pc:docMk/>
              <pc:sldMasterMk cId="211347728" sldId="2147483648"/>
              <pc:sldLayoutMk cId="2501415930" sldId="2147483712"/>
              <ac:spMk id="2" creationId="{B009D7EA-6F7C-4AA1-B031-07D3CB26F679}"/>
            </ac:spMkLst>
          </pc:spChg>
          <pc:picChg chg="mod">
            <ac:chgData name="Lars Küster" userId="d9fb1e3b-9ea5-472c-ad4f-c7b199f87a48" providerId="ADAL" clId="{9C09EBF8-D801-419F-BAF8-F74F372F00C3}" dt="2018-08-02T21:30:26.108" v="116" actId="14100"/>
            <ac:picMkLst>
              <pc:docMk/>
              <pc:sldMasterMk cId="211347728" sldId="2147483648"/>
              <pc:sldLayoutMk cId="2501415930" sldId="2147483712"/>
              <ac:picMk id="5" creationId="{F8435D27-0150-4E8E-B54E-E701C323548D}"/>
            </ac:picMkLst>
          </pc:picChg>
        </pc:sldLayoutChg>
        <pc:sldLayoutChg chg="modSp">
          <pc:chgData name="Lars Küster" userId="d9fb1e3b-9ea5-472c-ad4f-c7b199f87a48" providerId="ADAL" clId="{9C09EBF8-D801-419F-BAF8-F74F372F00C3}" dt="2018-08-02T21:30:53.200" v="120" actId="14100"/>
          <pc:sldLayoutMkLst>
            <pc:docMk/>
            <pc:sldMasterMk cId="211347728" sldId="2147483648"/>
            <pc:sldLayoutMk cId="4196575527" sldId="2147483714"/>
          </pc:sldLayoutMkLst>
          <pc:spChg chg="mod">
            <ac:chgData name="Lars Küster" userId="d9fb1e3b-9ea5-472c-ad4f-c7b199f87a48" providerId="ADAL" clId="{9C09EBF8-D801-419F-BAF8-F74F372F00C3}" dt="2018-08-02T21:30:53.200" v="120" actId="14100"/>
            <ac:spMkLst>
              <pc:docMk/>
              <pc:sldMasterMk cId="211347728" sldId="2147483648"/>
              <pc:sldLayoutMk cId="4196575527" sldId="2147483714"/>
              <ac:spMk id="2" creationId="{B009D7EA-6F7C-4AA1-B031-07D3CB26F679}"/>
            </ac:spMkLst>
          </pc:spChg>
          <pc:picChg chg="mod">
            <ac:chgData name="Lars Küster" userId="d9fb1e3b-9ea5-472c-ad4f-c7b199f87a48" providerId="ADAL" clId="{9C09EBF8-D801-419F-BAF8-F74F372F00C3}" dt="2018-08-02T21:30:48.119" v="119" actId="14100"/>
            <ac:picMkLst>
              <pc:docMk/>
              <pc:sldMasterMk cId="211347728" sldId="2147483648"/>
              <pc:sldLayoutMk cId="4196575527" sldId="2147483714"/>
              <ac:picMk id="5" creationId="{F8435D27-0150-4E8E-B54E-E701C323548D}"/>
            </ac:picMkLst>
          </pc:picChg>
        </pc:sldLayoutChg>
        <pc:sldLayoutChg chg="modSp">
          <pc:chgData name="Lars Küster" userId="d9fb1e3b-9ea5-472c-ad4f-c7b199f87a48" providerId="ADAL" clId="{9C09EBF8-D801-419F-BAF8-F74F372F00C3}" dt="2018-08-02T21:30:16.250" v="114" actId="14100"/>
          <pc:sldLayoutMkLst>
            <pc:docMk/>
            <pc:sldMasterMk cId="211347728" sldId="2147483648"/>
            <pc:sldLayoutMk cId="4130117868" sldId="2147483715"/>
          </pc:sldLayoutMkLst>
          <pc:spChg chg="mod">
            <ac:chgData name="Lars Küster" userId="d9fb1e3b-9ea5-472c-ad4f-c7b199f87a48" providerId="ADAL" clId="{9C09EBF8-D801-419F-BAF8-F74F372F00C3}" dt="2018-08-02T21:30:16.250" v="114" actId="14100"/>
            <ac:spMkLst>
              <pc:docMk/>
              <pc:sldMasterMk cId="211347728" sldId="2147483648"/>
              <pc:sldLayoutMk cId="4130117868" sldId="2147483715"/>
              <ac:spMk id="2" creationId="{B009D7EA-6F7C-4AA1-B031-07D3CB26F679}"/>
            </ac:spMkLst>
          </pc:spChg>
          <pc:picChg chg="mod">
            <ac:chgData name="Lars Küster" userId="d9fb1e3b-9ea5-472c-ad4f-c7b199f87a48" providerId="ADAL" clId="{9C09EBF8-D801-419F-BAF8-F74F372F00C3}" dt="2018-08-02T21:30:05.970" v="113" actId="14100"/>
            <ac:picMkLst>
              <pc:docMk/>
              <pc:sldMasterMk cId="211347728" sldId="2147483648"/>
              <pc:sldLayoutMk cId="4130117868" sldId="2147483715"/>
              <ac:picMk id="9" creationId="{22852BE2-9C40-4414-9327-B2984A8E1B8F}"/>
            </ac:picMkLst>
          </pc:picChg>
        </pc:sldLayoutChg>
        <pc:sldLayoutChg chg="modSp">
          <pc:chgData name="Lars Küster" userId="d9fb1e3b-9ea5-472c-ad4f-c7b199f87a48" providerId="ADAL" clId="{9C09EBF8-D801-419F-BAF8-F74F372F00C3}" dt="2018-08-02T21:32:10.835" v="128" actId="14100"/>
          <pc:sldLayoutMkLst>
            <pc:docMk/>
            <pc:sldMasterMk cId="211347728" sldId="2147483648"/>
            <pc:sldLayoutMk cId="3447593841" sldId="2147483716"/>
          </pc:sldLayoutMkLst>
          <pc:spChg chg="mod">
            <ac:chgData name="Lars Küster" userId="d9fb1e3b-9ea5-472c-ad4f-c7b199f87a48" providerId="ADAL" clId="{9C09EBF8-D801-419F-BAF8-F74F372F00C3}" dt="2018-08-02T21:32:04.901" v="127" actId="14100"/>
            <ac:spMkLst>
              <pc:docMk/>
              <pc:sldMasterMk cId="211347728" sldId="2147483648"/>
              <pc:sldLayoutMk cId="3447593841" sldId="2147483716"/>
              <ac:spMk id="2" creationId="{778F9D4A-AB4D-445B-A618-BBCBE172EDE3}"/>
            </ac:spMkLst>
          </pc:spChg>
          <pc:spChg chg="mod">
            <ac:chgData name="Lars Küster" userId="d9fb1e3b-9ea5-472c-ad4f-c7b199f87a48" providerId="ADAL" clId="{9C09EBF8-D801-419F-BAF8-F74F372F00C3}" dt="2018-08-02T21:32:10.835" v="128" actId="14100"/>
            <ac:spMkLst>
              <pc:docMk/>
              <pc:sldMasterMk cId="211347728" sldId="2147483648"/>
              <pc:sldLayoutMk cId="3447593841" sldId="2147483716"/>
              <ac:spMk id="11" creationId="{AB10178E-7E25-41C9-A265-0CB049A54B50}"/>
            </ac:spMkLst>
          </pc:spChg>
          <pc:picChg chg="mod">
            <ac:chgData name="Lars Küster" userId="d9fb1e3b-9ea5-472c-ad4f-c7b199f87a48" providerId="ADAL" clId="{9C09EBF8-D801-419F-BAF8-F74F372F00C3}" dt="2018-08-02T21:32:00.439" v="126" actId="14100"/>
            <ac:picMkLst>
              <pc:docMk/>
              <pc:sldMasterMk cId="211347728" sldId="2147483648"/>
              <pc:sldLayoutMk cId="3447593841" sldId="2147483716"/>
              <ac:picMk id="5" creationId="{641FC420-C128-4975-923D-681725D5BC57}"/>
            </ac:picMkLst>
          </pc:picChg>
        </pc:sldLayoutChg>
        <pc:sldLayoutChg chg="del">
          <pc:chgData name="Lars Küster" userId="d9fb1e3b-9ea5-472c-ad4f-c7b199f87a48" providerId="ADAL" clId="{9C09EBF8-D801-419F-BAF8-F74F372F00C3}" dt="2018-08-02T21:32:50.623" v="129" actId="2696"/>
          <pc:sldLayoutMkLst>
            <pc:docMk/>
            <pc:sldMasterMk cId="211347728" sldId="2147483648"/>
            <pc:sldLayoutMk cId="270280479" sldId="2147483729"/>
          </pc:sldLayoutMkLst>
        </pc:sldLayoutChg>
        <pc:sldLayoutChg chg="del">
          <pc:chgData name="Lars Küster" userId="d9fb1e3b-9ea5-472c-ad4f-c7b199f87a48" providerId="ADAL" clId="{9C09EBF8-D801-419F-BAF8-F74F372F00C3}" dt="2018-08-02T21:32:50.650" v="130" actId="2696"/>
          <pc:sldLayoutMkLst>
            <pc:docMk/>
            <pc:sldMasterMk cId="211347728" sldId="2147483648"/>
            <pc:sldLayoutMk cId="889550275" sldId="2147483730"/>
          </pc:sldLayoutMkLst>
        </pc:sldLayoutChg>
        <pc:sldLayoutChg chg="del">
          <pc:chgData name="Lars Küster" userId="d9fb1e3b-9ea5-472c-ad4f-c7b199f87a48" providerId="ADAL" clId="{9C09EBF8-D801-419F-BAF8-F74F372F00C3}" dt="2018-08-02T21:32:50.672" v="131" actId="2696"/>
          <pc:sldLayoutMkLst>
            <pc:docMk/>
            <pc:sldMasterMk cId="211347728" sldId="2147483648"/>
            <pc:sldLayoutMk cId="3437625195" sldId="2147483731"/>
          </pc:sldLayoutMkLst>
        </pc:sldLayoutChg>
        <pc:sldLayoutChg chg="del">
          <pc:chgData name="Lars Küster" userId="d9fb1e3b-9ea5-472c-ad4f-c7b199f87a48" providerId="ADAL" clId="{9C09EBF8-D801-419F-BAF8-F74F372F00C3}" dt="2018-08-02T21:32:50.706" v="132" actId="2696"/>
          <pc:sldLayoutMkLst>
            <pc:docMk/>
            <pc:sldMasterMk cId="211347728" sldId="2147483648"/>
            <pc:sldLayoutMk cId="1555208750" sldId="2147483732"/>
          </pc:sldLayoutMkLst>
        </pc:sldLayoutChg>
        <pc:sldLayoutChg chg="del">
          <pc:chgData name="Lars Küster" userId="d9fb1e3b-9ea5-472c-ad4f-c7b199f87a48" providerId="ADAL" clId="{9C09EBF8-D801-419F-BAF8-F74F372F00C3}" dt="2018-08-02T21:32:50.749" v="133" actId="2696"/>
          <pc:sldLayoutMkLst>
            <pc:docMk/>
            <pc:sldMasterMk cId="211347728" sldId="2147483648"/>
            <pc:sldLayoutMk cId="218616171" sldId="2147483733"/>
          </pc:sldLayoutMkLst>
        </pc:sldLayoutChg>
        <pc:sldLayoutChg chg="del">
          <pc:chgData name="Lars Küster" userId="d9fb1e3b-9ea5-472c-ad4f-c7b199f87a48" providerId="ADAL" clId="{9C09EBF8-D801-419F-BAF8-F74F372F00C3}" dt="2018-08-02T21:32:50.811" v="134" actId="2696"/>
          <pc:sldLayoutMkLst>
            <pc:docMk/>
            <pc:sldMasterMk cId="211347728" sldId="2147483648"/>
            <pc:sldLayoutMk cId="3264287129" sldId="2147483734"/>
          </pc:sldLayoutMkLst>
        </pc:sldLayoutChg>
        <pc:sldLayoutChg chg="del">
          <pc:chgData name="Lars Küster" userId="d9fb1e3b-9ea5-472c-ad4f-c7b199f87a48" providerId="ADAL" clId="{9C09EBF8-D801-419F-BAF8-F74F372F00C3}" dt="2018-08-02T21:32:50.879" v="135" actId="2696"/>
          <pc:sldLayoutMkLst>
            <pc:docMk/>
            <pc:sldMasterMk cId="211347728" sldId="2147483648"/>
            <pc:sldLayoutMk cId="3881074256" sldId="2147483735"/>
          </pc:sldLayoutMkLst>
        </pc:sldLayoutChg>
        <pc:sldLayoutChg chg="del">
          <pc:chgData name="Lars Küster" userId="d9fb1e3b-9ea5-472c-ad4f-c7b199f87a48" providerId="ADAL" clId="{9C09EBF8-D801-419F-BAF8-F74F372F00C3}" dt="2018-08-02T21:32:50.909" v="136" actId="2696"/>
          <pc:sldLayoutMkLst>
            <pc:docMk/>
            <pc:sldMasterMk cId="211347728" sldId="2147483648"/>
            <pc:sldLayoutMk cId="2886299871" sldId="2147483736"/>
          </pc:sldLayoutMkLst>
        </pc:sldLayoutChg>
        <pc:sldLayoutChg chg="del">
          <pc:chgData name="Lars Küster" userId="d9fb1e3b-9ea5-472c-ad4f-c7b199f87a48" providerId="ADAL" clId="{9C09EBF8-D801-419F-BAF8-F74F372F00C3}" dt="2018-08-02T21:32:50.942" v="137" actId="2696"/>
          <pc:sldLayoutMkLst>
            <pc:docMk/>
            <pc:sldMasterMk cId="211347728" sldId="2147483648"/>
            <pc:sldLayoutMk cId="1825170319" sldId="2147483737"/>
          </pc:sldLayoutMkLst>
        </pc:sldLayoutChg>
        <pc:sldLayoutChg chg="del">
          <pc:chgData name="Lars Küster" userId="d9fb1e3b-9ea5-472c-ad4f-c7b199f87a48" providerId="ADAL" clId="{9C09EBF8-D801-419F-BAF8-F74F372F00C3}" dt="2018-08-02T21:32:50.994" v="138" actId="2696"/>
          <pc:sldLayoutMkLst>
            <pc:docMk/>
            <pc:sldMasterMk cId="211347728" sldId="2147483648"/>
            <pc:sldLayoutMk cId="2942760990" sldId="2147483738"/>
          </pc:sldLayoutMkLst>
        </pc:sldLayoutChg>
        <pc:sldLayoutChg chg="del">
          <pc:chgData name="Lars Küster" userId="d9fb1e3b-9ea5-472c-ad4f-c7b199f87a48" providerId="ADAL" clId="{9C09EBF8-D801-419F-BAF8-F74F372F00C3}" dt="2018-08-02T21:32:51.031" v="139" actId="2696"/>
          <pc:sldLayoutMkLst>
            <pc:docMk/>
            <pc:sldMasterMk cId="211347728" sldId="2147483648"/>
            <pc:sldLayoutMk cId="3380557900" sldId="2147483739"/>
          </pc:sldLayoutMkLst>
        </pc:sldLayoutChg>
        <pc:sldLayoutChg chg="del">
          <pc:chgData name="Lars Küster" userId="d9fb1e3b-9ea5-472c-ad4f-c7b199f87a48" providerId="ADAL" clId="{9C09EBF8-D801-419F-BAF8-F74F372F00C3}" dt="2018-08-02T21:32:51.071" v="140" actId="2696"/>
          <pc:sldLayoutMkLst>
            <pc:docMk/>
            <pc:sldMasterMk cId="211347728" sldId="2147483648"/>
            <pc:sldLayoutMk cId="3587722767" sldId="2147483740"/>
          </pc:sldLayoutMkLst>
        </pc:sldLayoutChg>
        <pc:sldLayoutChg chg="del">
          <pc:chgData name="Lars Küster" userId="d9fb1e3b-9ea5-472c-ad4f-c7b199f87a48" providerId="ADAL" clId="{9C09EBF8-D801-419F-BAF8-F74F372F00C3}" dt="2018-08-02T21:32:51.139" v="141" actId="2696"/>
          <pc:sldLayoutMkLst>
            <pc:docMk/>
            <pc:sldMasterMk cId="211347728" sldId="2147483648"/>
            <pc:sldLayoutMk cId="1540129681" sldId="2147483741"/>
          </pc:sldLayoutMkLst>
        </pc:sldLayoutChg>
      </pc:sldMasterChg>
    </pc:docChg>
  </pc:docChgLst>
</pc:chgInfo>
</file>

<file path=ppt/media/image1.png>
</file>

<file path=ppt/media/image10.png>
</file>

<file path=ppt/media/image11.svg>
</file>

<file path=ppt/media/image12.png>
</file>

<file path=ppt/media/image13.png>
</file>

<file path=ppt/media/image14.svg>
</file>

<file path=ppt/media/image15.jpeg>
</file>

<file path=ppt/media/image16.jpeg>
</file>

<file path=ppt/media/image17.jpe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jpg>
</file>

<file path=ppt/media/image30.sv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gif>
</file>

<file path=ppt/media/image40.png>
</file>

<file path=ppt/media/image41.png>
</file>

<file path=ppt/media/image42.png>
</file>

<file path=ppt/media/image43.png>
</file>

<file path=ppt/media/image5.gif>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01AE6-A548-4B53-B7AF-2C216BF6FDEC}" type="datetimeFigureOut">
              <a:rPr lang="de-AT" smtClean="0"/>
              <a:t>08.09.2020</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3AB911-885E-4668-8C6E-9562ABF6240B}" type="slidenum">
              <a:rPr lang="de-AT" smtClean="0"/>
              <a:t>‹#›</a:t>
            </a:fld>
            <a:endParaRPr lang="de-AT"/>
          </a:p>
        </p:txBody>
      </p:sp>
    </p:spTree>
    <p:extLst>
      <p:ext uri="{BB962C8B-B14F-4D97-AF65-F5344CB8AC3E}">
        <p14:creationId xmlns:p14="http://schemas.microsoft.com/office/powerpoint/2010/main" val="2942585775"/>
      </p:ext>
    </p:extLst>
  </p:cSld>
  <p:clrMap bg1="lt1" tx1="dk1" bg2="lt2" tx2="dk2" accent1="accent1" accent2="accent2" accent3="accent3" accent4="accent4" accent5="accent5" accent6="accent6" hlink="hlink" folHlink="folHlink"/>
  <p:notesStyle>
    <a:lvl1pPr marL="0" algn="l" defTabSz="1340375" rtl="0" eaLnBrk="1" latinLnBrk="0" hangingPunct="1">
      <a:defRPr sz="1760" kern="1200">
        <a:solidFill>
          <a:schemeClr val="tx1"/>
        </a:solidFill>
        <a:latin typeface="+mn-lt"/>
        <a:ea typeface="+mn-ea"/>
        <a:cs typeface="+mn-cs"/>
      </a:defRPr>
    </a:lvl1pPr>
    <a:lvl2pPr marL="670190" algn="l" defTabSz="1340375" rtl="0" eaLnBrk="1" latinLnBrk="0" hangingPunct="1">
      <a:defRPr sz="1760" kern="1200">
        <a:solidFill>
          <a:schemeClr val="tx1"/>
        </a:solidFill>
        <a:latin typeface="+mn-lt"/>
        <a:ea typeface="+mn-ea"/>
        <a:cs typeface="+mn-cs"/>
      </a:defRPr>
    </a:lvl2pPr>
    <a:lvl3pPr marL="1340375" algn="l" defTabSz="1340375" rtl="0" eaLnBrk="1" latinLnBrk="0" hangingPunct="1">
      <a:defRPr sz="1760" kern="1200">
        <a:solidFill>
          <a:schemeClr val="tx1"/>
        </a:solidFill>
        <a:latin typeface="+mn-lt"/>
        <a:ea typeface="+mn-ea"/>
        <a:cs typeface="+mn-cs"/>
      </a:defRPr>
    </a:lvl3pPr>
    <a:lvl4pPr marL="2010565" algn="l" defTabSz="1340375" rtl="0" eaLnBrk="1" latinLnBrk="0" hangingPunct="1">
      <a:defRPr sz="1760" kern="1200">
        <a:solidFill>
          <a:schemeClr val="tx1"/>
        </a:solidFill>
        <a:latin typeface="+mn-lt"/>
        <a:ea typeface="+mn-ea"/>
        <a:cs typeface="+mn-cs"/>
      </a:defRPr>
    </a:lvl4pPr>
    <a:lvl5pPr marL="2680752" algn="l" defTabSz="1340375" rtl="0" eaLnBrk="1" latinLnBrk="0" hangingPunct="1">
      <a:defRPr sz="1760" kern="1200">
        <a:solidFill>
          <a:schemeClr val="tx1"/>
        </a:solidFill>
        <a:latin typeface="+mn-lt"/>
        <a:ea typeface="+mn-ea"/>
        <a:cs typeface="+mn-cs"/>
      </a:defRPr>
    </a:lvl5pPr>
    <a:lvl6pPr marL="3350942" algn="l" defTabSz="1340375" rtl="0" eaLnBrk="1" latinLnBrk="0" hangingPunct="1">
      <a:defRPr sz="1760" kern="1200">
        <a:solidFill>
          <a:schemeClr val="tx1"/>
        </a:solidFill>
        <a:latin typeface="+mn-lt"/>
        <a:ea typeface="+mn-ea"/>
        <a:cs typeface="+mn-cs"/>
      </a:defRPr>
    </a:lvl6pPr>
    <a:lvl7pPr marL="4021129" algn="l" defTabSz="1340375" rtl="0" eaLnBrk="1" latinLnBrk="0" hangingPunct="1">
      <a:defRPr sz="1760" kern="1200">
        <a:solidFill>
          <a:schemeClr val="tx1"/>
        </a:solidFill>
        <a:latin typeface="+mn-lt"/>
        <a:ea typeface="+mn-ea"/>
        <a:cs typeface="+mn-cs"/>
      </a:defRPr>
    </a:lvl7pPr>
    <a:lvl8pPr marL="4691317" algn="l" defTabSz="1340375" rtl="0" eaLnBrk="1" latinLnBrk="0" hangingPunct="1">
      <a:defRPr sz="1760" kern="1200">
        <a:solidFill>
          <a:schemeClr val="tx1"/>
        </a:solidFill>
        <a:latin typeface="+mn-lt"/>
        <a:ea typeface="+mn-ea"/>
        <a:cs typeface="+mn-cs"/>
      </a:defRPr>
    </a:lvl8pPr>
    <a:lvl9pPr marL="5361506" algn="l" defTabSz="1340375" rtl="0" eaLnBrk="1" latinLnBrk="0" hangingPunct="1">
      <a:defRPr sz="176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Data_link_lay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Network_layer"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en.wikipedia.org/wiki/Border_Gateway_Protocol" TargetMode="External"/><Relationship Id="rId5" Type="http://schemas.openxmlformats.org/officeDocument/2006/relationships/hyperlink" Target="https://geek-university.com/ccna/computer-network-explained/" TargetMode="External"/><Relationship Id="rId4" Type="http://schemas.openxmlformats.org/officeDocument/2006/relationships/hyperlink" Target="https://en.wikipedia.org/wiki/Internet_exchange_poin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n.wikipedia.org/wiki/Tier_1_network"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ark.intel.com/content/www/us/en/ark.html#@Processor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golang.org/"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en.wikipedia.org/wiki/Jeff_Bezos"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SPARC"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IBM_POWER_microprocessors" TargetMode="Externa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www.heroku.com/"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meltdownattack.com/"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aws.amazon.com/directconnect/"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aws.amazon.com/outposts/" TargetMode="External"/><Relationship Id="rId4" Type="http://schemas.openxmlformats.org/officeDocument/2006/relationships/hyperlink" Target="https://aws.amazon.com/blogs/compute/introducing-amazon-api-gateway-private-endpoints/" TargetMode="Externa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eur-lex.europa.eu/legal-content/EN/TXT/HTML/?uri=CELEX:32016R0679&amp;from=EN#d1e1888-1-1" TargetMode="External"/><Relationship Id="rId2" Type="http://schemas.openxmlformats.org/officeDocument/2006/relationships/slide" Target="../slides/slide67.xml"/><Relationship Id="rId1" Type="http://schemas.openxmlformats.org/officeDocument/2006/relationships/notesMaster" Target="../notesMasters/notesMaster1.xml"/><Relationship Id="rId6" Type="http://schemas.openxmlformats.org/officeDocument/2006/relationships/hyperlink" Target="https://eur-lex.europa.eu/legal-content/EN/TXT/HTML/?uri=CELEX:32016R0679&amp;from=EN#d1e3434-1-1" TargetMode="External"/><Relationship Id="rId5" Type="http://schemas.openxmlformats.org/officeDocument/2006/relationships/hyperlink" Target="https://eur-lex.europa.eu/legal-content/EN/TXT/HTML/?uri=CELEX:32016R0679&amp;from=EN#d1e3373-1-1" TargetMode="External"/><Relationship Id="rId4" Type="http://schemas.openxmlformats.org/officeDocument/2006/relationships/hyperlink" Target="https://eur-lex.europa.eu/legal-content/EN/TXT/HTML/?uri=CELEX:32016R0679&amp;from=EN#d1e2161-1-1" TargetMode="Externa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noyb.eu/en/cjeu" TargetMode="External"/><Relationship Id="rId2" Type="http://schemas.openxmlformats.org/officeDocument/2006/relationships/slide" Target="../slides/slide71.xml"/><Relationship Id="rId1" Type="http://schemas.openxmlformats.org/officeDocument/2006/relationships/notesMaster" Target="../notesMasters/notesMaster1.xml"/><Relationship Id="rId6" Type="http://schemas.openxmlformats.org/officeDocument/2006/relationships/hyperlink" Target="https://eur-lex.europa.eu/legal-content/en/TXT/?uri=CELEX%3A32010D0087" TargetMode="External"/><Relationship Id="rId5" Type="http://schemas.openxmlformats.org/officeDocument/2006/relationships/hyperlink" Target="https://eur-lex.europa.eu/legal-content/EN/TXT/?uri=CELEX%3A32004D0915" TargetMode="External"/><Relationship Id="rId4" Type="http://schemas.openxmlformats.org/officeDocument/2006/relationships/hyperlink" Target="https://eur-lex.europa.eu/legal-content/EN/TXT/HTML/?uri=CELEX:32001D0497&amp;from=e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effectLst/>
                <a:latin typeface="Verdana" panose="020B0604030504040204" pitchFamily="34" charset="0"/>
              </a:rPr>
              <a:t>Introduction to the Cloud</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a:t>
            </a:fld>
            <a:endParaRPr lang="de-AT"/>
          </a:p>
        </p:txBody>
      </p:sp>
    </p:spTree>
    <p:extLst>
      <p:ext uri="{BB962C8B-B14F-4D97-AF65-F5344CB8AC3E}">
        <p14:creationId xmlns:p14="http://schemas.microsoft.com/office/powerpoint/2010/main" val="22073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When it comes to purchasing servers, larger companies tend to go with the same components for a longer period of time and they also buy support from the vendor. This sometimes includes hardware replacement done entirely by the vendor in the datacenter without the need for the customer to have staff on site. However, purchasing a specific set of components or ordering larger quantities of servers presents a logistics challenge and can sometimes take up to 3-4 months. Buying hardware is also an up-front investment which is hard to justify when demands change rapidly.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11</a:t>
            </a:fld>
            <a:endParaRPr lang="de-AT"/>
          </a:p>
        </p:txBody>
      </p:sp>
    </p:spTree>
    <p:extLst>
      <p:ext uri="{BB962C8B-B14F-4D97-AF65-F5344CB8AC3E}">
        <p14:creationId xmlns:p14="http://schemas.microsoft.com/office/powerpoint/2010/main" val="1344893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Since the cloud is just somebody else's computer, that computer needs to be hosted somewhere. Servers are almost exclusively hosted in datacenters. Let's take a look at what is involved in running a datacenter.</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First of all, as mentioned above, most servers are going to be rack-mounted, so you need a bunch of racks. These racks are installed in rows, often with a fake floor to allow for cabling to go under the floor.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13</a:t>
            </a:fld>
            <a:endParaRPr lang="de-AT"/>
          </a:p>
        </p:txBody>
      </p:sp>
    </p:spTree>
    <p:extLst>
      <p:ext uri="{BB962C8B-B14F-4D97-AF65-F5344CB8AC3E}">
        <p14:creationId xmlns:p14="http://schemas.microsoft.com/office/powerpoint/2010/main" val="3734379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Since servers produce a lot of heat, a datacenter also requires cooling. There are a variety of ways to solve cooling, some are more “green” than others. Some datacenters, for example, opt to install a “cold aisles” where the cold air is pumped between two rack rows and is pushed through the racks to cool the servers.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14</a:t>
            </a:fld>
            <a:endParaRPr lang="de-AT"/>
          </a:p>
        </p:txBody>
      </p:sp>
    </p:spTree>
    <p:extLst>
      <p:ext uri="{BB962C8B-B14F-4D97-AF65-F5344CB8AC3E}">
        <p14:creationId xmlns:p14="http://schemas.microsoft.com/office/powerpoint/2010/main" val="503004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cooling, datacenters also require automated fire suppression systems simply because of the amount of electricity going through. Datacenters usually go with a non-destructive fire suppression system such as lowering the oxygen content of the air enough to stop the fire.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15</a:t>
            </a:fld>
            <a:endParaRPr lang="de-AT"/>
          </a:p>
        </p:txBody>
      </p:sp>
    </p:spTree>
    <p:extLst>
      <p:ext uri="{BB962C8B-B14F-4D97-AF65-F5344CB8AC3E}">
        <p14:creationId xmlns:p14="http://schemas.microsoft.com/office/powerpoint/2010/main" val="3581470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All critical systems in a datacenter (power, cooling, fire suppression systems) are usually built in a redundant fashion because the loss of either of those systems will potentially mean a complete shutdown for the datacenter. Datacenter operators usually have further contingency plans in place, too, such as a UPS (battery) system, diesel generator, fuel truck on standby, hotline to the fire department, etc. to make sure the datacenter can keep its required uptime.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16</a:t>
            </a:fld>
            <a:endParaRPr lang="de-AT"/>
          </a:p>
        </p:txBody>
      </p:sp>
    </p:spTree>
    <p:extLst>
      <p:ext uri="{BB962C8B-B14F-4D97-AF65-F5344CB8AC3E}">
        <p14:creationId xmlns:p14="http://schemas.microsoft.com/office/powerpoint/2010/main" val="2040533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 the networking side of things, matters get slightly more complicated. Some datacenter providers also offer you the ability to use their network uplink (also redundant), but larger customers will prefer to host their own networking equipment and negotiate their own internet uplink contracts. Since there is no generic rule for how datacenters handle this, we will dispense with a description.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17</a:t>
            </a:fld>
            <a:endParaRPr lang="de-AT"/>
          </a:p>
        </p:txBody>
      </p:sp>
    </p:spTree>
    <p:extLst>
      <p:ext uri="{BB962C8B-B14F-4D97-AF65-F5344CB8AC3E}">
        <p14:creationId xmlns:p14="http://schemas.microsoft.com/office/powerpoint/2010/main" val="3602995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It is also worth noting that larger customers (banks, cloud providers,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usually prefer to have their own racks in a separated gated area called a “cage” to which they control access.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18</a:t>
            </a:fld>
            <a:endParaRPr lang="de-AT"/>
          </a:p>
        </p:txBody>
      </p:sp>
    </p:spTree>
    <p:extLst>
      <p:ext uri="{BB962C8B-B14F-4D97-AF65-F5344CB8AC3E}">
        <p14:creationId xmlns:p14="http://schemas.microsoft.com/office/powerpoint/2010/main" val="4286028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Once the physical infrastructure is set up there is also the question of how to connect to the Internet. As mentioned before, networks can be very complicated and there is no one size fits all solution. Smaller customers will typically use the network infrastructure provided by the datacenter while larger customers will host their own network equipment.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19</a:t>
            </a:fld>
            <a:endParaRPr lang="de-AT"/>
          </a:p>
        </p:txBody>
      </p:sp>
    </p:spTree>
    <p:extLst>
      <p:ext uri="{BB962C8B-B14F-4D97-AF65-F5344CB8AC3E}">
        <p14:creationId xmlns:p14="http://schemas.microsoft.com/office/powerpoint/2010/main" val="30514768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Again, generally speaking racks will be equipped with a Top-of-Rack switch to provide </a:t>
            </a:r>
            <a:r>
              <a:rPr lang="en-US" b="0" i="0" u="none" strike="noStrike" dirty="0">
                <a:effectLst/>
                <a:latin typeface="Verdana" panose="020B0604030504040204" pitchFamily="34" charset="0"/>
                <a:hlinkClick r:id="rId3"/>
              </a:rPr>
              <a:t>layer 2 (Ethernet)</a:t>
            </a:r>
            <a:r>
              <a:rPr lang="en-US" b="0" i="0" dirty="0">
                <a:solidFill>
                  <a:srgbClr val="000000"/>
                </a:solidFill>
                <a:effectLst/>
                <a:latin typeface="Verdana" panose="020B0604030504040204" pitchFamily="34" charset="0"/>
              </a:rPr>
              <a:t> connectivity between servers. Several </a:t>
            </a:r>
            <a:r>
              <a:rPr lang="en-US" b="0" i="0" dirty="0" err="1">
                <a:solidFill>
                  <a:srgbClr val="000000"/>
                </a:solidFill>
                <a:effectLst/>
                <a:latin typeface="Verdana" panose="020B0604030504040204" pitchFamily="34" charset="0"/>
              </a:rPr>
              <a:t>ToR</a:t>
            </a:r>
            <a:r>
              <a:rPr lang="en-US" b="0" i="0" dirty="0">
                <a:solidFill>
                  <a:srgbClr val="000000"/>
                </a:solidFill>
                <a:effectLst/>
                <a:latin typeface="Verdana" panose="020B0604030504040204" pitchFamily="34" charset="0"/>
              </a:rPr>
              <a:t> may have interconnects between each other and are usually connected to one or more routers.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20</a:t>
            </a:fld>
            <a:endParaRPr lang="de-AT"/>
          </a:p>
        </p:txBody>
      </p:sp>
    </p:spTree>
    <p:extLst>
      <p:ext uri="{BB962C8B-B14F-4D97-AF65-F5344CB8AC3E}">
        <p14:creationId xmlns:p14="http://schemas.microsoft.com/office/powerpoint/2010/main" val="3278557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Routers provide </a:t>
            </a:r>
            <a:r>
              <a:rPr lang="en-US" b="0" i="0" u="none" strike="noStrike" dirty="0">
                <a:effectLst/>
                <a:latin typeface="Verdana" panose="020B0604030504040204" pitchFamily="34" charset="0"/>
                <a:hlinkClick r:id="rId3"/>
              </a:rPr>
              <a:t>layer 3 (IP)</a:t>
            </a:r>
            <a:r>
              <a:rPr lang="en-US" b="0" i="0" dirty="0">
                <a:solidFill>
                  <a:srgbClr val="000000"/>
                </a:solidFill>
                <a:effectLst/>
                <a:latin typeface="Verdana" panose="020B0604030504040204" pitchFamily="34" charset="0"/>
              </a:rPr>
              <a:t> routing to other customers in the same datacenter, </a:t>
            </a:r>
            <a:r>
              <a:rPr lang="en-US" b="0" i="0" u="none" strike="noStrike" dirty="0">
                <a:effectLst/>
                <a:latin typeface="Verdana" panose="020B0604030504040204" pitchFamily="34" charset="0"/>
                <a:hlinkClick r:id="rId4"/>
              </a:rPr>
              <a:t>internet exchange</a:t>
            </a:r>
            <a:r>
              <a:rPr lang="en-US" b="0" i="0" dirty="0">
                <a:solidFill>
                  <a:srgbClr val="000000"/>
                </a:solidFill>
                <a:effectLst/>
                <a:latin typeface="Verdana" panose="020B0604030504040204" pitchFamily="34" charset="0"/>
              </a:rPr>
              <a:t>, or may be connected via dedicated fiber to another provider.</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Routers provide </a:t>
            </a:r>
            <a:r>
              <a:rPr lang="en-US" b="0" i="0" u="none" strike="noStrike" dirty="0">
                <a:effectLst/>
                <a:latin typeface="Verdana" panose="020B0604030504040204" pitchFamily="34" charset="0"/>
                <a:hlinkClick r:id="rId3"/>
              </a:rPr>
              <a:t>layer 3 (IP)</a:t>
            </a:r>
            <a:r>
              <a:rPr lang="en-US" b="0" i="0" dirty="0">
                <a:solidFill>
                  <a:srgbClr val="000000"/>
                </a:solidFill>
                <a:effectLst/>
                <a:latin typeface="Verdana" panose="020B0604030504040204" pitchFamily="34" charset="0"/>
              </a:rPr>
              <a:t> routing to other customers in the same datacenter, </a:t>
            </a:r>
            <a:r>
              <a:rPr lang="en-US" b="0" i="0" u="none" strike="noStrike" dirty="0">
                <a:effectLst/>
                <a:latin typeface="Verdana" panose="020B0604030504040204" pitchFamily="34" charset="0"/>
                <a:hlinkClick r:id="rId4"/>
              </a:rPr>
              <a:t>internet exchange</a:t>
            </a:r>
            <a:r>
              <a:rPr lang="en-US" b="0" i="0" dirty="0">
                <a:solidFill>
                  <a:srgbClr val="000000"/>
                </a:solidFill>
                <a:effectLst/>
                <a:latin typeface="Verdana" panose="020B0604030504040204" pitchFamily="34" charset="0"/>
              </a:rPr>
              <a:t>, or may be connected via dedicated fiber to another provider.</a:t>
            </a:r>
          </a:p>
          <a:p>
            <a:endParaRPr lang="en-US" b="0" i="0" dirty="0">
              <a:solidFill>
                <a:srgbClr val="000000"/>
              </a:solidFill>
              <a:effectLst/>
              <a:latin typeface="Verdana" panose="020B0604030504040204" pitchFamily="34" charset="0"/>
            </a:endParaRPr>
          </a:p>
          <a:p>
            <a:r>
              <a:rPr lang="en-US" b="1" i="0" dirty="0">
                <a:solidFill>
                  <a:srgbClr val="000000"/>
                </a:solidFill>
                <a:effectLst/>
                <a:latin typeface="Verdana" panose="020B0604030504040204" pitchFamily="34" charset="0"/>
              </a:rPr>
              <a:t>Note:</a:t>
            </a:r>
            <a:r>
              <a:rPr lang="en-US" b="0" i="0" dirty="0">
                <a:solidFill>
                  <a:srgbClr val="000000"/>
                </a:solidFill>
                <a:effectLst/>
                <a:latin typeface="Verdana" panose="020B0604030504040204" pitchFamily="34" charset="0"/>
              </a:rPr>
              <a:t> If you are not familiar with computer networks we recommend giving the </a:t>
            </a:r>
            <a:r>
              <a:rPr lang="en-US" b="0" i="0" u="none" strike="noStrike" dirty="0">
                <a:effectLst/>
                <a:latin typeface="Verdana" panose="020B0604030504040204" pitchFamily="34" charset="0"/>
                <a:hlinkClick r:id="rId5"/>
              </a:rPr>
              <a:t>Geek University CCNA course a quick read</a:t>
            </a:r>
            <a:r>
              <a:rPr lang="en-US" b="0" i="0" dirty="0">
                <a:solidFill>
                  <a:srgbClr val="000000"/>
                </a:solidFill>
                <a:effectLst/>
                <a:latin typeface="Verdana" panose="020B0604030504040204" pitchFamily="34" charset="0"/>
              </a:rPr>
              <a:t>. While you will not need everything, you </a:t>
            </a:r>
            <a:r>
              <a:rPr lang="en-US" b="1" i="0" dirty="0">
                <a:solidFill>
                  <a:srgbClr val="000000"/>
                </a:solidFill>
                <a:effectLst/>
                <a:latin typeface="Verdana" panose="020B0604030504040204" pitchFamily="34" charset="0"/>
              </a:rPr>
              <a:t>will</a:t>
            </a:r>
            <a:r>
              <a:rPr lang="en-US" b="0" i="0" dirty="0">
                <a:solidFill>
                  <a:srgbClr val="000000"/>
                </a:solidFill>
                <a:effectLst/>
                <a:latin typeface="Verdana" panose="020B0604030504040204" pitchFamily="34" charset="0"/>
              </a:rPr>
              <a:t> have to understand how IP addresses, netmasks,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work in order to pass this course.</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Providers on the internet exchange data about which network they are hosting using the </a:t>
            </a:r>
            <a:r>
              <a:rPr lang="en-US" b="0" i="0" u="none" strike="noStrike" dirty="0">
                <a:effectLst/>
                <a:latin typeface="Verdana" panose="020B0604030504040204" pitchFamily="34" charset="0"/>
                <a:hlinkClick r:id="rId6"/>
              </a:rPr>
              <a:t>Border Gateway Protocol</a:t>
            </a:r>
            <a:r>
              <a:rPr lang="en-US" b="0" i="0" dirty="0">
                <a:solidFill>
                  <a:srgbClr val="000000"/>
                </a:solidFill>
                <a:effectLst/>
                <a:latin typeface="Verdana" panose="020B0604030504040204" pitchFamily="34" charset="0"/>
              </a:rPr>
              <a:t>. Each provider's router announces the IP address ranges they are hosting to their peer providers, who in turn forward these announcements in an aggregated form to other providers.</a:t>
            </a:r>
            <a:endParaRPr lang="en-US" dirty="0"/>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21</a:t>
            </a:fld>
            <a:endParaRPr lang="de-AT"/>
          </a:p>
        </p:txBody>
      </p:sp>
    </p:spTree>
    <p:extLst>
      <p:ext uri="{BB962C8B-B14F-4D97-AF65-F5344CB8AC3E}">
        <p14:creationId xmlns:p14="http://schemas.microsoft.com/office/powerpoint/2010/main" val="704330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the popular saying goes:</a:t>
            </a:r>
          </a:p>
          <a:p>
            <a:pPr algn="l"/>
            <a:endParaRPr lang="en-US"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dirty="0">
                <a:effectLst/>
              </a:rPr>
              <a:t>The cloud is just somebody else's computer.</a:t>
            </a:r>
          </a:p>
          <a:p>
            <a:pPr marL="171450" indent="-171450">
              <a:buFont typeface="Wingdings" panose="05000000000000000000" pitchFamily="2" charset="2"/>
              <a:buChar char="Ø"/>
            </a:pPr>
            <a:endParaRPr lang="en-US" dirty="0">
              <a:effectLst/>
            </a:endParaRPr>
          </a:p>
          <a:p>
            <a:pPr algn="l"/>
            <a:r>
              <a:rPr lang="en-US" b="0" i="0" dirty="0">
                <a:solidFill>
                  <a:srgbClr val="000000"/>
                </a:solidFill>
                <a:effectLst/>
                <a:latin typeface="Verdana" panose="020B0604030504040204" pitchFamily="34" charset="0"/>
              </a:rPr>
              <a:t>There is no magic, just using the cloud does not magically solve problems we are having with a traditional infrastructure. This lecture will teach you how a cloud is built and what the typical services are that they offer as well as the pitfalls which may come with such setups.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a:t>
            </a:fld>
            <a:endParaRPr lang="de-AT"/>
          </a:p>
        </p:txBody>
      </p:sp>
    </p:spTree>
    <p:extLst>
      <p:ext uri="{BB962C8B-B14F-4D97-AF65-F5344CB8AC3E}">
        <p14:creationId xmlns:p14="http://schemas.microsoft.com/office/powerpoint/2010/main" val="6492086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Providers have agreements with each other, or with an Internet Exchange, about exchanging a certain amount of traffic. These agreements may be paid if the traffic is very asymmetric or one provider is larger than the other. Alternatively providers can come to an arrangement to exchange traffic for free. Internet exchanges facilitate the exchange between many providers for a modest fee allowing cost-effective exchange of data. Depending on the exchange the rules are different. Local exchanges, for example, may only allow advertising local (in-country) addresses, while others are built for a specific purpose.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Generally speaking, providers can be classified into 3 categories. Tier 1 providers are the global players that are present on every continent. They form the backbone of the Internet. At the time of writing there are </a:t>
            </a:r>
            <a:r>
              <a:rPr lang="en-US" b="0" i="0" u="none" strike="noStrike" dirty="0">
                <a:solidFill>
                  <a:srgbClr val="000000"/>
                </a:solidFill>
                <a:effectLst/>
                <a:latin typeface="Verdana" panose="020B0604030504040204" pitchFamily="34" charset="0"/>
                <a:hlinkClick r:id="rId3"/>
              </a:rPr>
              <a:t>16 such networks</a:t>
            </a:r>
            <a:r>
              <a:rPr lang="en-US" b="0" i="0" dirty="0">
                <a:solidFill>
                  <a:srgbClr val="000000"/>
                </a:solidFill>
                <a:effectLst/>
                <a:latin typeface="Verdana" panose="020B0604030504040204" pitchFamily="34" charset="0"/>
              </a:rPr>
              <a:t>. Tier 2 are the providers who are directly connected to the tier 1 providers, while tier 3 is everyone else.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22</a:t>
            </a:fld>
            <a:endParaRPr lang="de-AT"/>
          </a:p>
        </p:txBody>
      </p:sp>
    </p:spTree>
    <p:extLst>
      <p:ext uri="{BB962C8B-B14F-4D97-AF65-F5344CB8AC3E}">
        <p14:creationId xmlns:p14="http://schemas.microsoft.com/office/powerpoint/2010/main" val="19753570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purpose of all this is, of course, to run an application. Each server hosts an operating system which is responsible for managing the hardware. Operating systems provide a simplified API for applications to do hardware-related operations such as dealing with files or talking to the network. This part of the operating system is called the kernel. Other parts form the userland. The userland includes user applications such as a logging software. Specifically on Linux and Unix systems the userland also contains a package manager used to install other software.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24</a:t>
            </a:fld>
            <a:endParaRPr lang="de-AT"/>
          </a:p>
        </p:txBody>
      </p:sp>
    </p:spTree>
    <p:extLst>
      <p:ext uri="{BB962C8B-B14F-4D97-AF65-F5344CB8AC3E}">
        <p14:creationId xmlns:p14="http://schemas.microsoft.com/office/powerpoint/2010/main" val="40713020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Modern x86 server CPUs (and some desktop CPUs) also have a number of features that help with virtualization. Virtualization lets the server administrator run multiple guest operating systems efficiently and share the server resources between them.</a:t>
            </a:r>
          </a:p>
        </p:txBody>
      </p:sp>
      <p:sp>
        <p:nvSpPr>
          <p:cNvPr id="4" name="Slide Number Placeholder 3"/>
          <p:cNvSpPr>
            <a:spLocks noGrp="1"/>
          </p:cNvSpPr>
          <p:nvPr>
            <p:ph type="sldNum" sz="quarter" idx="5"/>
          </p:nvPr>
        </p:nvSpPr>
        <p:spPr/>
        <p:txBody>
          <a:bodyPr/>
          <a:lstStyle/>
          <a:p>
            <a:fld id="{793AB911-885E-4668-8C6E-9562ABF6240B}" type="slidenum">
              <a:rPr lang="de-AT" smtClean="0"/>
              <a:t>25</a:t>
            </a:fld>
            <a:endParaRPr lang="de-AT"/>
          </a:p>
        </p:txBody>
      </p:sp>
    </p:spTree>
    <p:extLst>
      <p:ext uri="{BB962C8B-B14F-4D97-AF65-F5344CB8AC3E}">
        <p14:creationId xmlns:p14="http://schemas.microsoft.com/office/powerpoint/2010/main" val="4133792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You can find out if an Intel CPU supports hardware virtualization by looking for the VT-x feature on the </a:t>
            </a:r>
            <a:r>
              <a:rPr lang="en-US" b="0" i="0" u="none" strike="noStrike" dirty="0">
                <a:solidFill>
                  <a:srgbClr val="000000"/>
                </a:solidFill>
                <a:effectLst/>
                <a:latin typeface="Verdana" panose="020B0604030504040204" pitchFamily="34" charset="0"/>
                <a:hlinkClick r:id="rId3"/>
              </a:rPr>
              <a:t>Intel ARK</a:t>
            </a:r>
            <a:r>
              <a:rPr lang="en-US" b="0" i="0" dirty="0">
                <a:solidFill>
                  <a:srgbClr val="000000"/>
                </a:solidFill>
                <a:effectLst/>
                <a:latin typeface="Verdana" panose="020B0604030504040204" pitchFamily="34" charset="0"/>
              </a:rPr>
              <a:t>. Unfortunately AMD does not have an easy to use list but you can look for the AMD-V feature on AMD CPUs.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26</a:t>
            </a:fld>
            <a:endParaRPr lang="de-AT"/>
          </a:p>
        </p:txBody>
      </p:sp>
    </p:spTree>
    <p:extLst>
      <p:ext uri="{BB962C8B-B14F-4D97-AF65-F5344CB8AC3E}">
        <p14:creationId xmlns:p14="http://schemas.microsoft.com/office/powerpoint/2010/main" val="12593483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Note:</a:t>
            </a:r>
            <a:r>
              <a:rPr lang="en-US" dirty="0"/>
              <a:t> </a:t>
            </a:r>
            <a:r>
              <a:rPr lang="en-US" b="0" i="0" dirty="0">
                <a:solidFill>
                  <a:srgbClr val="000000"/>
                </a:solidFill>
                <a:effectLst/>
                <a:latin typeface="Verdana" panose="020B0604030504040204" pitchFamily="34" charset="0"/>
              </a:rPr>
              <a:t>Virtualization is different from containerization (which we will talk about later) in that with virtualization each guest operating system has its own kernel whereas containers share a kernel between them.</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27</a:t>
            </a:fld>
            <a:endParaRPr lang="de-AT"/>
          </a:p>
        </p:txBody>
      </p:sp>
    </p:spTree>
    <p:extLst>
      <p:ext uri="{BB962C8B-B14F-4D97-AF65-F5344CB8AC3E}">
        <p14:creationId xmlns:p14="http://schemas.microsoft.com/office/powerpoint/2010/main" val="1941633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There is one more important aspect of finally getting an application to run: the runtime environment. Except for a few rare occasions applications need a runtime environment. If the application is compiled to machine code they still need so-called shared libraries. Shared libraries are common across multiple applications and can be installed and updated independently from the application itself. This makes for a more efficient update process, but also means that the right set of libraries need to be installed for applications.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28</a:t>
            </a:fld>
            <a:endParaRPr lang="de-AT"/>
          </a:p>
        </p:txBody>
      </p:sp>
    </p:spTree>
    <p:extLst>
      <p:ext uri="{BB962C8B-B14F-4D97-AF65-F5344CB8AC3E}">
        <p14:creationId xmlns:p14="http://schemas.microsoft.com/office/powerpoint/2010/main" val="254766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If the applications are written higher level languages like Java, </a:t>
            </a:r>
            <a:r>
              <a:rPr lang="en-US" b="0" i="0" dirty="0" err="1">
                <a:solidFill>
                  <a:srgbClr val="000000"/>
                </a:solidFill>
                <a:effectLst/>
                <a:latin typeface="Verdana" panose="020B0604030504040204" pitchFamily="34" charset="0"/>
              </a:rPr>
              <a:t>Javascript</a:t>
            </a:r>
            <a:r>
              <a:rPr lang="en-US" b="0" i="0" dirty="0">
                <a:solidFill>
                  <a:srgbClr val="000000"/>
                </a:solidFill>
                <a:effectLst/>
                <a:latin typeface="Verdana" panose="020B0604030504040204" pitchFamily="34" charset="0"/>
              </a:rPr>
              <a:t>, PHP, etc. they need the appropriate runtime environment for that language.</a:t>
            </a:r>
          </a:p>
          <a:p>
            <a:pPr algn="l"/>
            <a:r>
              <a:rPr lang="en-US" b="0" i="0" dirty="0">
                <a:solidFill>
                  <a:srgbClr val="000000"/>
                </a:solidFill>
                <a:effectLst/>
                <a:latin typeface="Verdana" panose="020B0604030504040204" pitchFamily="34" charset="0"/>
              </a:rPr>
              <a:t>One notable exception to the runtime environment requirement is the programming language </a:t>
            </a:r>
            <a:r>
              <a:rPr lang="en-US" b="0" i="0" u="none" strike="noStrike" dirty="0">
                <a:solidFill>
                  <a:srgbClr val="000000"/>
                </a:solidFill>
                <a:effectLst/>
                <a:latin typeface="Verdana" panose="020B0604030504040204" pitchFamily="34" charset="0"/>
                <a:hlinkClick r:id="rId3"/>
              </a:rPr>
              <a:t>Go</a:t>
            </a:r>
            <a:r>
              <a:rPr lang="en-US" b="0" i="0" dirty="0">
                <a:solidFill>
                  <a:srgbClr val="000000"/>
                </a:solidFill>
                <a:effectLst/>
                <a:latin typeface="Verdana" panose="020B0604030504040204" pitchFamily="34" charset="0"/>
              </a:rPr>
              <a:t>. Go compiles everything normally located in libraries into a single binary along with the application. This makes it exceptionally simple to deploy Go applications into containers.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29</a:t>
            </a:fld>
            <a:endParaRPr lang="de-AT"/>
          </a:p>
        </p:txBody>
      </p:sp>
    </p:spTree>
    <p:extLst>
      <p:ext uri="{BB962C8B-B14F-4D97-AF65-F5344CB8AC3E}">
        <p14:creationId xmlns:p14="http://schemas.microsoft.com/office/powerpoint/2010/main" val="39239048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All of the previously discussed things were available before the “cloud”. You could pay a provider to give you access to a virtual machine where you could run your applications. What changed with the cloud, however, is the fact that you no longer had to write a support ticket and everything became self service.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cloud age started with an infamous e-mail from </a:t>
            </a:r>
            <a:r>
              <a:rPr lang="en-US" b="0" i="0" u="none" strike="noStrike" dirty="0">
                <a:solidFill>
                  <a:srgbClr val="000000"/>
                </a:solidFill>
                <a:effectLst/>
                <a:latin typeface="Verdana" panose="020B0604030504040204" pitchFamily="34" charset="0"/>
                <a:hlinkClick r:id="rId3"/>
              </a:rPr>
              <a:t>Jeff Bezos</a:t>
            </a:r>
            <a:r>
              <a:rPr lang="en-US" b="0" i="0" dirty="0">
                <a:solidFill>
                  <a:srgbClr val="000000"/>
                </a:solidFill>
                <a:effectLst/>
                <a:latin typeface="Verdana" panose="020B0604030504040204" pitchFamily="34" charset="0"/>
              </a:rPr>
              <a:t> to his engineers in 2002 forcing them to use APIs to exchange data between teams. The exact e-mail is no longer available but it went along these lines: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31</a:t>
            </a:fld>
            <a:endParaRPr lang="de-AT"/>
          </a:p>
        </p:txBody>
      </p:sp>
    </p:spTree>
    <p:extLst>
      <p:ext uri="{BB962C8B-B14F-4D97-AF65-F5344CB8AC3E}">
        <p14:creationId xmlns:p14="http://schemas.microsoft.com/office/powerpoint/2010/main" val="28334055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marked the beginning of Amazon Web Services the first and also the most successful public cloud offering. The first public release of AWS was in 2004 with SQS their message queue service, and got completely overhauled in 2006 where the Elastic Compute (EC2) and the Simple Storage Service (S3) service made its first public appearance.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33</a:t>
            </a:fld>
            <a:endParaRPr lang="de-AT"/>
          </a:p>
        </p:txBody>
      </p:sp>
    </p:spTree>
    <p:extLst>
      <p:ext uri="{BB962C8B-B14F-4D97-AF65-F5344CB8AC3E}">
        <p14:creationId xmlns:p14="http://schemas.microsoft.com/office/powerpoint/2010/main" val="1337086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APIs provided by cloud providers allow for a large amount of flexibility. If new servers are needed, they can be launched within a few minutes. If there are too many servers, they can be deleted. The same goes for other services: with the API (and the appropriate billing model) comes flexibility to adapt to change.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other factor that makes it easy to adapt to change is of course the fact that these services are managed. The cloud customer doesn't need to hire a team of engineers to build a database service, for example, it can be consumed without knowing how exactly the database is set up.</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34</a:t>
            </a:fld>
            <a:endParaRPr lang="de-AT"/>
          </a:p>
        </p:txBody>
      </p:sp>
    </p:spTree>
    <p:extLst>
      <p:ext uri="{BB962C8B-B14F-4D97-AF65-F5344CB8AC3E}">
        <p14:creationId xmlns:p14="http://schemas.microsoft.com/office/powerpoint/2010/main" val="2133098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In older times, servers were completely different from the machines we used for regular work. Not just in weight and form factor, but in architecture. The landscape would stretch from </a:t>
            </a:r>
            <a:r>
              <a:rPr lang="en-US" b="0" i="0" u="none" strike="noStrike" dirty="0">
                <a:solidFill>
                  <a:srgbClr val="000000"/>
                </a:solidFill>
                <a:effectLst/>
                <a:latin typeface="Verdana" panose="020B0604030504040204" pitchFamily="34" charset="0"/>
                <a:hlinkClick r:id="rId3"/>
              </a:rPr>
              <a:t>SPARC</a:t>
            </a:r>
            <a:r>
              <a:rPr lang="en-US" b="0" i="0" dirty="0">
                <a:solidFill>
                  <a:srgbClr val="000000"/>
                </a:solidFill>
                <a:effectLst/>
                <a:latin typeface="Verdana" panose="020B0604030504040204" pitchFamily="34" charset="0"/>
              </a:rPr>
              <a:t> and </a:t>
            </a:r>
            <a:r>
              <a:rPr lang="en-US" b="0" i="0" u="none" strike="noStrike" dirty="0">
                <a:solidFill>
                  <a:srgbClr val="000000"/>
                </a:solidFill>
                <a:effectLst/>
                <a:latin typeface="Verdana" panose="020B0604030504040204" pitchFamily="34" charset="0"/>
                <a:hlinkClick r:id="rId4"/>
              </a:rPr>
              <a:t>Power</a:t>
            </a:r>
            <a:r>
              <a:rPr lang="en-US" b="0" i="0" dirty="0">
                <a:solidFill>
                  <a:srgbClr val="000000"/>
                </a:solidFill>
                <a:effectLst/>
                <a:latin typeface="Verdana" panose="020B0604030504040204" pitchFamily="34" charset="0"/>
              </a:rPr>
              <a:t> architectures to the x86 architecture we use in our PCs.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Over time, however, the x86 architecture took over to the point where a server today, from an architectural standpoint, is exactly the same as the machine you are using right now. This means that you can copy the machine you are using onto a server and chances are it will run without any modification.</a:t>
            </a:r>
          </a:p>
          <a:p>
            <a:pPr algn="l"/>
            <a:r>
              <a:rPr lang="en-US" b="0" i="0" dirty="0">
                <a:solidFill>
                  <a:srgbClr val="000000"/>
                </a:solidFill>
                <a:effectLst/>
                <a:latin typeface="Verdana" panose="020B0604030504040204" pitchFamily="34" charset="0"/>
              </a:rPr>
              <a:t>The only notable exception is the rise of the ARM architecture which is popular in phones and tables and is known for its low power consumption. In recent years there has been a small but noticeable trend to run ARM in a datacenter.</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At home it may not matter if your computer uses 200 or 300 watts of power. In a datacenter, at the scale of hundreds, thousands or tens of thousands of servers, saving even a few percent of power will translate to huge cost savings.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a:t>
            </a:fld>
            <a:endParaRPr lang="de-AT"/>
          </a:p>
        </p:txBody>
      </p:sp>
    </p:spTree>
    <p:extLst>
      <p:ext uri="{BB962C8B-B14F-4D97-AF65-F5344CB8AC3E}">
        <p14:creationId xmlns:p14="http://schemas.microsoft.com/office/powerpoint/2010/main" val="2179965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If you want a </a:t>
            </a:r>
            <a:r>
              <a:rPr lang="en-US" b="0" i="0" dirty="0" err="1">
                <a:solidFill>
                  <a:srgbClr val="000000"/>
                </a:solidFill>
                <a:effectLst/>
                <a:latin typeface="Verdana" panose="020B0604030504040204" pitchFamily="34" charset="0"/>
              </a:rPr>
              <a:t>consice</a:t>
            </a:r>
            <a:r>
              <a:rPr lang="en-US" b="0" i="0" dirty="0">
                <a:solidFill>
                  <a:srgbClr val="000000"/>
                </a:solidFill>
                <a:effectLst/>
                <a:latin typeface="Verdana" panose="020B0604030504040204" pitchFamily="34" charset="0"/>
              </a:rPr>
              <a:t> description of what cloud computing is the US National Institute for Standards and Technologies has described cloud computing in </a:t>
            </a:r>
            <a:r>
              <a:rPr lang="en-US" b="0" i="0" u="none" strike="noStrike" dirty="0">
                <a:effectLst/>
                <a:latin typeface="Verdana" panose="020B0604030504040204" pitchFamily="34" charset="0"/>
                <a:hlinkClick r:id="rId3"/>
              </a:rPr>
              <a:t>publication 800-145</a:t>
            </a:r>
            <a:r>
              <a:rPr lang="en-US" b="0" i="0" dirty="0">
                <a:solidFill>
                  <a:srgbClr val="000000"/>
                </a:solidFill>
                <a:effectLst/>
                <a:latin typeface="Verdana" panose="020B0604030504040204" pitchFamily="34" charset="0"/>
              </a:rPr>
              <a:t> as follows: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35</a:t>
            </a:fld>
            <a:endParaRPr lang="de-AT"/>
          </a:p>
        </p:txBody>
      </p:sp>
    </p:spTree>
    <p:extLst>
      <p:ext uri="{BB962C8B-B14F-4D97-AF65-F5344CB8AC3E}">
        <p14:creationId xmlns:p14="http://schemas.microsoft.com/office/powerpoint/2010/main" val="2108500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more detail, NIST has defined the following characteristics: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36</a:t>
            </a:fld>
            <a:endParaRPr lang="de-AT"/>
          </a:p>
        </p:txBody>
      </p:sp>
    </p:spTree>
    <p:extLst>
      <p:ext uri="{BB962C8B-B14F-4D97-AF65-F5344CB8AC3E}">
        <p14:creationId xmlns:p14="http://schemas.microsoft.com/office/powerpoint/2010/main" val="1872080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Generally speaking, cloud services can be classified into three categories: Infrastructure as a Service (IaaS) providing virtual machines and network infrastructure, Platform as a Service (PaaS) offering services for developers to use, and Software as a Service (SaaS) offering end-user services. This is also described in the above NIST publication.</a:t>
            </a:r>
          </a:p>
          <a:p>
            <a:endParaRPr lang="en-US" b="0" i="0" dirty="0">
              <a:solidFill>
                <a:srgbClr val="000000"/>
              </a:solidFill>
              <a:effectLst/>
              <a:latin typeface="Verdana" panose="020B0604030504040204" pitchFamily="34" charset="0"/>
            </a:endParaRPr>
          </a:p>
          <a:p>
            <a:pPr algn="l"/>
            <a:r>
              <a:rPr lang="en-US" b="1" i="0" dirty="0">
                <a:solidFill>
                  <a:srgbClr val="000000"/>
                </a:solidFill>
                <a:effectLst/>
                <a:latin typeface="Verdana" panose="020B0604030504040204" pitchFamily="34" charset="0"/>
              </a:rPr>
              <a:t>Note: </a:t>
            </a:r>
            <a:r>
              <a:rPr lang="en-US" b="0" i="0" dirty="0">
                <a:solidFill>
                  <a:srgbClr val="000000"/>
                </a:solidFill>
                <a:effectLst/>
                <a:latin typeface="Verdana" panose="020B0604030504040204" pitchFamily="34" charset="0"/>
              </a:rPr>
              <a:t>SaaS will not be discussed in this course.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37</a:t>
            </a:fld>
            <a:endParaRPr lang="de-AT"/>
          </a:p>
        </p:txBody>
      </p:sp>
    </p:spTree>
    <p:extLst>
      <p:ext uri="{BB962C8B-B14F-4D97-AF65-F5344CB8AC3E}">
        <p14:creationId xmlns:p14="http://schemas.microsoft.com/office/powerpoint/2010/main" val="36929745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most basic of cloud service offerings is IaaS. IaaS means that the cloud provider will manage the infrastructure used by the customer. Infrastructure in this sense means the ability to manage (provision, </a:t>
            </a:r>
            <a:r>
              <a:rPr lang="en-US" b="0" i="0" dirty="0" err="1">
                <a:solidFill>
                  <a:srgbClr val="000000"/>
                </a:solidFill>
                <a:effectLst/>
                <a:latin typeface="Verdana" panose="020B0604030504040204" pitchFamily="34" charset="0"/>
              </a:rPr>
              <a:t>start,stop</a:t>
            </a:r>
            <a:r>
              <a:rPr lang="en-US" b="0" i="0" dirty="0">
                <a:solidFill>
                  <a:srgbClr val="000000"/>
                </a:solidFill>
                <a:effectLst/>
                <a:latin typeface="Verdana" panose="020B0604030504040204" pitchFamily="34" charset="0"/>
              </a:rPr>
              <a:t>) virtual machines. In very rare cases some providers also offer “bare metal” machines in this fashion. However, most bare metal providers do not offer a true IaaS as machines cannot be ordered using an API, have an up-front fee and are billed on a monthly basis.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IaaS also includes the network connectivity to the Internet. Almost all IaaS providers also offer a built-in firewall, virtual private networks (VPC) that can be used to connect virtual machines together without sending the traffic over the Internet, and other network services.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Note that network services can differ greatly. For example, some providers implement private networks on a regional basis while other providers offer private networks that can be used to connect virtual machines that are located in different regions.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39</a:t>
            </a:fld>
            <a:endParaRPr lang="de-AT"/>
          </a:p>
        </p:txBody>
      </p:sp>
    </p:spTree>
    <p:extLst>
      <p:ext uri="{BB962C8B-B14F-4D97-AF65-F5344CB8AC3E}">
        <p14:creationId xmlns:p14="http://schemas.microsoft.com/office/powerpoint/2010/main" val="18257208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offering virtual machines and network infrastructure as a service many cloud providers also offer additional services that are typically used by developers such as managed databases. These services are managed in the sense that the developer does not need to run the operating system and the database software itself. However, the developer has to configure the database such that it works according to the needs of the application. The provider takes over duties like installing the service, making backups, monitoring, and restoring the service in case of an outage.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41</a:t>
            </a:fld>
            <a:endParaRPr lang="de-AT"/>
          </a:p>
        </p:txBody>
      </p:sp>
    </p:spTree>
    <p:extLst>
      <p:ext uri="{BB962C8B-B14F-4D97-AF65-F5344CB8AC3E}">
        <p14:creationId xmlns:p14="http://schemas.microsoft.com/office/powerpoint/2010/main" val="922771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There are purely PaaS providers that do not offer IaaS, only a developer-friendly platform to run software on. Your run of the mill average PHP web hosting provider does qualify if you can order the service using an API. One notable example that rose to prominence is </a:t>
            </a:r>
            <a:r>
              <a:rPr lang="en-US" b="0" i="0" u="none" strike="noStrike" dirty="0">
                <a:solidFill>
                  <a:srgbClr val="000000"/>
                </a:solidFill>
                <a:effectLst/>
                <a:latin typeface="Verdana" panose="020B0604030504040204" pitchFamily="34" charset="0"/>
                <a:hlinkClick r:id="rId3"/>
              </a:rPr>
              <a:t>Heroku</a:t>
            </a:r>
            <a:r>
              <a:rPr lang="en-US" b="0" i="0" dirty="0">
                <a:solidFill>
                  <a:srgbClr val="000000"/>
                </a:solidFill>
                <a:effectLst/>
                <a:latin typeface="Verdana" panose="020B0604030504040204" pitchFamily="34" charset="0"/>
              </a:rPr>
              <a:t>.</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42</a:t>
            </a:fld>
            <a:endParaRPr lang="de-AT"/>
          </a:p>
        </p:txBody>
      </p:sp>
    </p:spTree>
    <p:extLst>
      <p:ext uri="{BB962C8B-B14F-4D97-AF65-F5344CB8AC3E}">
        <p14:creationId xmlns:p14="http://schemas.microsoft.com/office/powerpoint/2010/main" val="3279982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pricing of these managed services varies greatly but they usually follow the cloud model. Most cloud providers offer at least a low cost or even free entry version that has a small markup on top of the IaaS costs.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43</a:t>
            </a:fld>
            <a:endParaRPr lang="de-AT"/>
          </a:p>
        </p:txBody>
      </p:sp>
    </p:spTree>
    <p:extLst>
      <p:ext uri="{BB962C8B-B14F-4D97-AF65-F5344CB8AC3E}">
        <p14:creationId xmlns:p14="http://schemas.microsoft.com/office/powerpoint/2010/main" val="33804011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massive benefit of using these managed services is, of course, that you do not need to have in-house knowledge about how to operate them. You don't need an in-house database operator, you </a:t>
            </a:r>
            <a:r>
              <a:rPr lang="en-US" b="0" i="1" dirty="0">
                <a:solidFill>
                  <a:srgbClr val="000000"/>
                </a:solidFill>
                <a:effectLst/>
                <a:latin typeface="Verdana" panose="020B0604030504040204" pitchFamily="34" charset="0"/>
              </a:rPr>
              <a:t>“just”</a:t>
            </a:r>
            <a:r>
              <a:rPr lang="en-US" b="0" i="0" dirty="0">
                <a:solidFill>
                  <a:srgbClr val="000000"/>
                </a:solidFill>
                <a:effectLst/>
                <a:latin typeface="Verdana" panose="020B0604030504040204" pitchFamily="34" charset="0"/>
              </a:rPr>
              <a:t> need to know how to set up the database in the cloud. This lets your company focus on the core business they are trying to build and outsource the know-how required to build these services on top of the IaaS layer.</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44</a:t>
            </a:fld>
            <a:endParaRPr lang="de-AT"/>
          </a:p>
        </p:txBody>
      </p:sp>
    </p:spTree>
    <p:extLst>
      <p:ext uri="{BB962C8B-B14F-4D97-AF65-F5344CB8AC3E}">
        <p14:creationId xmlns:p14="http://schemas.microsoft.com/office/powerpoint/2010/main" val="32739533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As you might imagine managed services also have downsides. Most importantly they present a clear vendor lock-in. This means that if you want to move to a different cloud provider you will have a hard time doing so if you are using one of the more specialized services. In other words the level of standardization across providers matters.</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It is also worth mentioning that managed services tend to work well for a large number of customers but a few number of customers can run into hard to debug problems. This debugging difficulty arises out of the inherent opacity of the services: you, the customer, don't see what's happening on the IaaS layer. If a database, for example, fills the available bandwidth may not be notified and are left guessing why your database misbehaves.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45</a:t>
            </a:fld>
            <a:endParaRPr lang="de-AT"/>
          </a:p>
        </p:txBody>
      </p:sp>
    </p:spTree>
    <p:extLst>
      <p:ext uri="{BB962C8B-B14F-4D97-AF65-F5344CB8AC3E}">
        <p14:creationId xmlns:p14="http://schemas.microsoft.com/office/powerpoint/2010/main" val="2862154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flexibility of cloud providers comes from their usage-based pricing. This can vary depending on the type of service used. For example, virtual machines (IaaS) is typically priced on a per-second basis. When you start a virtual machine for only 5 minutes you will only pay for 5 minutes of runtime. This lets you optimize the usage costs of the cloud </a:t>
            </a:r>
            <a:r>
              <a:rPr lang="en-US" b="0" i="1" dirty="0">
                <a:solidFill>
                  <a:srgbClr val="000000"/>
                </a:solidFill>
                <a:effectLst/>
                <a:latin typeface="Verdana" panose="020B0604030504040204" pitchFamily="34" charset="0"/>
              </a:rPr>
              <a:t>if</a:t>
            </a:r>
            <a:r>
              <a:rPr lang="en-US" b="0" i="0" dirty="0">
                <a:solidFill>
                  <a:srgbClr val="000000"/>
                </a:solidFill>
                <a:effectLst/>
                <a:latin typeface="Verdana" panose="020B0604030504040204" pitchFamily="34" charset="0"/>
              </a:rPr>
              <a:t> you use </a:t>
            </a:r>
            <a:r>
              <a:rPr lang="en-US" b="1" i="0" dirty="0">
                <a:solidFill>
                  <a:srgbClr val="000000"/>
                </a:solidFill>
                <a:effectLst/>
                <a:latin typeface="Verdana" panose="020B0604030504040204" pitchFamily="34" charset="0"/>
              </a:rPr>
              <a:t>automation</a:t>
            </a:r>
            <a:r>
              <a:rPr lang="en-US" b="0" i="0" dirty="0">
                <a:solidFill>
                  <a:srgbClr val="000000"/>
                </a:solidFill>
                <a:effectLst/>
                <a:latin typeface="Verdana" panose="020B0604030504040204" pitchFamily="34" charset="0"/>
              </a:rPr>
              <a:t> to start and stop machines or services on demand.</a:t>
            </a:r>
          </a:p>
          <a:p>
            <a:pPr algn="l"/>
            <a:r>
              <a:rPr lang="en-US" b="0" i="0" dirty="0">
                <a:solidFill>
                  <a:srgbClr val="000000"/>
                </a:solidFill>
                <a:effectLst/>
                <a:latin typeface="Verdana" panose="020B0604030504040204" pitchFamily="34" charset="0"/>
              </a:rPr>
              <a:t>Typically the cost savings are realized in these scenarios: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46</a:t>
            </a:fld>
            <a:endParaRPr lang="de-AT"/>
          </a:p>
        </p:txBody>
      </p:sp>
    </p:spTree>
    <p:extLst>
      <p:ext uri="{BB962C8B-B14F-4D97-AF65-F5344CB8AC3E}">
        <p14:creationId xmlns:p14="http://schemas.microsoft.com/office/powerpoint/2010/main" val="3684494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difference in build is, however, quite apparent. While some servers, mainly built for office use, have the standard “tower” build, most servers have a flat profile designed to be mounted in racks as displayed on the picture.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a:t>
            </a:fld>
            <a:endParaRPr lang="de-AT"/>
          </a:p>
        </p:txBody>
      </p:sp>
    </p:spTree>
    <p:extLst>
      <p:ext uri="{BB962C8B-B14F-4D97-AF65-F5344CB8AC3E}">
        <p14:creationId xmlns:p14="http://schemas.microsoft.com/office/powerpoint/2010/main" val="1439044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usage type is typical for batch processing. Machines are only started when there is a workload (e.g. video conversion, machine learning training job, etc.)</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47</a:t>
            </a:fld>
            <a:endParaRPr lang="de-AT"/>
          </a:p>
        </p:txBody>
      </p:sp>
    </p:spTree>
    <p:extLst>
      <p:ext uri="{BB962C8B-B14F-4D97-AF65-F5344CB8AC3E}">
        <p14:creationId xmlns:p14="http://schemas.microsoft.com/office/powerpoint/2010/main" val="35587164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Projects that see a growth curve often opt to use a cloud provider as well since buying hardware in larger quantities typically takes 2-4 months.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48</a:t>
            </a:fld>
            <a:endParaRPr lang="de-AT"/>
          </a:p>
        </p:txBody>
      </p:sp>
    </p:spTree>
    <p:extLst>
      <p:ext uri="{BB962C8B-B14F-4D97-AF65-F5344CB8AC3E}">
        <p14:creationId xmlns:p14="http://schemas.microsoft.com/office/powerpoint/2010/main" val="18632033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Cloud providers can also be useful if a service encounters a sudden load spike. This is typically the case for </a:t>
            </a:r>
            <a:r>
              <a:rPr lang="en-US" b="0" i="0" dirty="0" err="1">
                <a:solidFill>
                  <a:srgbClr val="000000"/>
                </a:solidFill>
                <a:effectLst/>
                <a:latin typeface="Verdana" panose="020B0604030504040204" pitchFamily="34" charset="0"/>
              </a:rPr>
              <a:t>webshops</a:t>
            </a:r>
            <a:r>
              <a:rPr lang="en-US" b="0" i="0" dirty="0">
                <a:solidFill>
                  <a:srgbClr val="000000"/>
                </a:solidFill>
                <a:effectLst/>
                <a:latin typeface="Verdana" panose="020B0604030504040204" pitchFamily="34" charset="0"/>
              </a:rPr>
              <a:t> around Black Friday and other sales events.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49</a:t>
            </a:fld>
            <a:endParaRPr lang="de-AT"/>
          </a:p>
        </p:txBody>
      </p:sp>
    </p:spTree>
    <p:extLst>
      <p:ext uri="{BB962C8B-B14F-4D97-AF65-F5344CB8AC3E}">
        <p14:creationId xmlns:p14="http://schemas.microsoft.com/office/powerpoint/2010/main" val="12736375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Almost every service has usage spikes depending on the time of day. This can be used to scale the service up and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50</a:t>
            </a:fld>
            <a:endParaRPr lang="de-AT"/>
          </a:p>
        </p:txBody>
      </p:sp>
    </p:spTree>
    <p:extLst>
      <p:ext uri="{BB962C8B-B14F-4D97-AF65-F5344CB8AC3E}">
        <p14:creationId xmlns:p14="http://schemas.microsoft.com/office/powerpoint/2010/main" val="16750027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IaaS services are typically priced based on an allocated amount of resources determined at the start of the virtual machines. Some PaaS services also use this billing model. (Typically Databases as a Service.) Other PaaS services often opt for a per-request or a data volume-based billing approach.</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51</a:t>
            </a:fld>
            <a:endParaRPr lang="de-AT"/>
          </a:p>
        </p:txBody>
      </p:sp>
    </p:spTree>
    <p:extLst>
      <p:ext uri="{BB962C8B-B14F-4D97-AF65-F5344CB8AC3E}">
        <p14:creationId xmlns:p14="http://schemas.microsoft.com/office/powerpoint/2010/main" val="17214450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Cost planning is an important part of the job of a cloud architect. Depending on the billing model the cloud provider adopts this can be fairly simple to almost impossible. As a rule of thumb the billing model of larger cloud providers (AWS, Azure, Google Cloud) is more complex than smaller cloud providers (</a:t>
            </a:r>
            <a:r>
              <a:rPr lang="en-US" b="0" i="0" dirty="0" err="1">
                <a:solidFill>
                  <a:srgbClr val="000000"/>
                </a:solidFill>
                <a:effectLst/>
                <a:latin typeface="Verdana" panose="020B0604030504040204" pitchFamily="34" charset="0"/>
              </a:rPr>
              <a:t>DigitalOcean</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Exoscale</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Upcloud</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is worth noting that data transfer is typically charged based on volume. Some cloud providers even charge for internal traffic between availability zones.</a:t>
            </a:r>
          </a:p>
        </p:txBody>
      </p:sp>
      <p:sp>
        <p:nvSpPr>
          <p:cNvPr id="4" name="Slide Number Placeholder 3"/>
          <p:cNvSpPr>
            <a:spLocks noGrp="1"/>
          </p:cNvSpPr>
          <p:nvPr>
            <p:ph type="sldNum" sz="quarter" idx="5"/>
          </p:nvPr>
        </p:nvSpPr>
        <p:spPr/>
        <p:txBody>
          <a:bodyPr/>
          <a:lstStyle/>
          <a:p>
            <a:fld id="{793AB911-885E-4668-8C6E-9562ABF6240B}" type="slidenum">
              <a:rPr lang="de-AT" smtClean="0"/>
              <a:t>52</a:t>
            </a:fld>
            <a:endParaRPr lang="de-AT"/>
          </a:p>
        </p:txBody>
      </p:sp>
    </p:spTree>
    <p:extLst>
      <p:ext uri="{BB962C8B-B14F-4D97-AF65-F5344CB8AC3E}">
        <p14:creationId xmlns:p14="http://schemas.microsoft.com/office/powerpoint/2010/main" val="36297204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One of the most important cases for cost analysis will be the comparison with on premises architecture. It is quite common to create a cost comparison where the investment required for a hardware purchase is compared with the cloud cost over 3 or 5 years.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These comparisons can be quite misleading because they often don't contain any cost attribution for the required work and they also do not use the advantages of the cloud in terms of scaling. Without these factors a hardware purchase will almost always be cheaper when calculated over 5 years and be roughly equal when compared over 3 years.</a:t>
            </a:r>
          </a:p>
        </p:txBody>
      </p:sp>
      <p:sp>
        <p:nvSpPr>
          <p:cNvPr id="4" name="Slide Number Placeholder 3"/>
          <p:cNvSpPr>
            <a:spLocks noGrp="1"/>
          </p:cNvSpPr>
          <p:nvPr>
            <p:ph type="sldNum" sz="quarter" idx="5"/>
          </p:nvPr>
        </p:nvSpPr>
        <p:spPr/>
        <p:txBody>
          <a:bodyPr/>
          <a:lstStyle/>
          <a:p>
            <a:fld id="{793AB911-885E-4668-8C6E-9562ABF6240B}" type="slidenum">
              <a:rPr lang="de-AT" smtClean="0"/>
              <a:t>53</a:t>
            </a:fld>
            <a:endParaRPr lang="de-AT"/>
          </a:p>
        </p:txBody>
      </p:sp>
    </p:spTree>
    <p:extLst>
      <p:ext uri="{BB962C8B-B14F-4D97-AF65-F5344CB8AC3E}">
        <p14:creationId xmlns:p14="http://schemas.microsoft.com/office/powerpoint/2010/main" val="21254234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Most cloud applications will reside on a </a:t>
            </a:r>
            <a:r>
              <a:rPr lang="en-US" b="1" i="0" dirty="0">
                <a:solidFill>
                  <a:srgbClr val="000000"/>
                </a:solidFill>
                <a:effectLst/>
                <a:latin typeface="Verdana" panose="020B0604030504040204" pitchFamily="34" charset="0"/>
              </a:rPr>
              <a:t>public cloud</a:t>
            </a:r>
            <a:r>
              <a:rPr lang="en-US" b="0" i="0" dirty="0">
                <a:solidFill>
                  <a:srgbClr val="000000"/>
                </a:solidFill>
                <a:effectLst/>
                <a:latin typeface="Verdana" panose="020B0604030504040204" pitchFamily="34" charset="0"/>
              </a:rPr>
              <a:t> and be accessible from the Internet. However, for some use cases access over the public Internet is not desirable or even strictly forbidden by laws or regulations. In other cases companies may decide that it is their policy that certain systems must never be connected to the public Internet, or only connect via a self-hosted gateway.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55</a:t>
            </a:fld>
            <a:endParaRPr lang="de-AT"/>
          </a:p>
        </p:txBody>
      </p:sp>
    </p:spTree>
    <p:extLst>
      <p:ext uri="{BB962C8B-B14F-4D97-AF65-F5344CB8AC3E}">
        <p14:creationId xmlns:p14="http://schemas.microsoft.com/office/powerpoint/2010/main" val="32439905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these cases a </a:t>
            </a:r>
            <a:r>
              <a:rPr lang="en-US" b="1" i="0" dirty="0">
                <a:solidFill>
                  <a:srgbClr val="000000"/>
                </a:solidFill>
                <a:effectLst/>
                <a:latin typeface="Verdana" panose="020B0604030504040204" pitchFamily="34" charset="0"/>
              </a:rPr>
              <a:t>private cloud</a:t>
            </a:r>
            <a:r>
              <a:rPr lang="en-US" b="0" i="0" dirty="0">
                <a:solidFill>
                  <a:srgbClr val="000000"/>
                </a:solidFill>
                <a:effectLst/>
                <a:latin typeface="Verdana" panose="020B0604030504040204" pitchFamily="34" charset="0"/>
              </a:rPr>
              <a:t> is desirable to minimize the risk of cross-contamination or data exposure due to other tenants being on the same infrastructure. Such cross-contamination is not uncommon, for example in recent years there have been a litany of CPU bugs such as </a:t>
            </a:r>
            <a:r>
              <a:rPr lang="en-US" b="0" i="0" u="none" strike="noStrike" dirty="0">
                <a:effectLst/>
                <a:latin typeface="Verdana" panose="020B0604030504040204" pitchFamily="34" charset="0"/>
                <a:hlinkClick r:id="rId3"/>
              </a:rPr>
              <a:t>Meltdown and </a:t>
            </a:r>
            <a:r>
              <a:rPr lang="en-US" b="0" i="0" u="none" strike="noStrike" dirty="0" err="1">
                <a:effectLst/>
                <a:latin typeface="Verdana" panose="020B0604030504040204" pitchFamily="34" charset="0"/>
                <a:hlinkClick r:id="rId3"/>
              </a:rPr>
              <a:t>Spectre</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56</a:t>
            </a:fld>
            <a:endParaRPr lang="de-AT"/>
          </a:p>
        </p:txBody>
      </p:sp>
    </p:spTree>
    <p:extLst>
      <p:ext uri="{BB962C8B-B14F-4D97-AF65-F5344CB8AC3E}">
        <p14:creationId xmlns:p14="http://schemas.microsoft.com/office/powerpoint/2010/main" val="26940273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b="1" i="0" dirty="0">
                <a:solidFill>
                  <a:srgbClr val="000000"/>
                </a:solidFill>
                <a:effectLst/>
                <a:latin typeface="Verdana" panose="020B0604030504040204" pitchFamily="34" charset="0"/>
              </a:rPr>
              <a:t>community cloud</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57</a:t>
            </a:fld>
            <a:endParaRPr lang="de-AT"/>
          </a:p>
        </p:txBody>
      </p:sp>
    </p:spTree>
    <p:extLst>
      <p:ext uri="{BB962C8B-B14F-4D97-AF65-F5344CB8AC3E}">
        <p14:creationId xmlns:p14="http://schemas.microsoft.com/office/powerpoint/2010/main" val="1201683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Since most servers are not high enough to take full size expansion cards (graphics cards, network cards,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servers may contain a separate removable component for these usually called a riser.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a:t>
            </a:fld>
            <a:endParaRPr lang="de-AT"/>
          </a:p>
        </p:txBody>
      </p:sp>
    </p:spTree>
    <p:extLst>
      <p:ext uri="{BB962C8B-B14F-4D97-AF65-F5344CB8AC3E}">
        <p14:creationId xmlns:p14="http://schemas.microsoft.com/office/powerpoint/2010/main" val="32901988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b="1" i="0" dirty="0">
                <a:solidFill>
                  <a:srgbClr val="000000"/>
                </a:solidFill>
                <a:effectLst/>
                <a:latin typeface="Verdana" panose="020B0604030504040204" pitchFamily="34" charset="0"/>
              </a:rPr>
              <a:t>community cloud</a:t>
            </a:r>
            <a:r>
              <a:rPr lang="en-US" b="0" i="0" dirty="0">
                <a:solidFill>
                  <a:srgbClr val="000000"/>
                </a:solidFill>
                <a:effectLst/>
                <a:latin typeface="Verdana" panose="020B0604030504040204" pitchFamily="34" charset="0"/>
              </a:rPr>
              <a:t>.</a:t>
            </a:r>
          </a:p>
          <a:p>
            <a:pPr algn="l"/>
            <a:r>
              <a:rPr lang="en-US" b="0" i="0" dirty="0">
                <a:solidFill>
                  <a:srgbClr val="000000"/>
                </a:solidFill>
                <a:effectLst/>
                <a:latin typeface="Verdana" panose="020B0604030504040204" pitchFamily="34" charset="0"/>
              </a:rPr>
              <a:t>Public cloud providers have extended their offers to address these concerns. Their service offerings now include dedicated hypervisors to mitigate CPU bugs, the ability to </a:t>
            </a:r>
            <a:r>
              <a:rPr lang="en-US" b="0" i="0" u="none" strike="noStrike" dirty="0">
                <a:solidFill>
                  <a:srgbClr val="000000"/>
                </a:solidFill>
                <a:effectLst/>
                <a:latin typeface="Verdana" panose="020B0604030504040204" pitchFamily="34" charset="0"/>
                <a:hlinkClick r:id="rId3"/>
              </a:rPr>
              <a:t>connect the cloud over a non-Internet connection (e.g. MPLS tunnel)</a:t>
            </a:r>
            <a:r>
              <a:rPr lang="en-US" b="0" i="0" dirty="0">
                <a:solidFill>
                  <a:srgbClr val="000000"/>
                </a:solidFill>
                <a:effectLst/>
                <a:latin typeface="Verdana" panose="020B0604030504040204" pitchFamily="34" charset="0"/>
              </a:rPr>
              <a:t>, or </a:t>
            </a:r>
            <a:r>
              <a:rPr lang="en-US" b="0" i="0" u="none" strike="noStrike" dirty="0">
                <a:solidFill>
                  <a:srgbClr val="000000"/>
                </a:solidFill>
                <a:effectLst/>
                <a:latin typeface="Verdana" panose="020B0604030504040204" pitchFamily="34" charset="0"/>
                <a:hlinkClick r:id="rId4"/>
              </a:rPr>
              <a:t>accessing the cloud API's from a private network</a:t>
            </a:r>
            <a:r>
              <a:rPr lang="en-US" b="0" i="0" dirty="0">
                <a:solidFill>
                  <a:srgbClr val="000000"/>
                </a:solidFill>
                <a:effectLst/>
                <a:latin typeface="Verdana" panose="020B0604030504040204" pitchFamily="34" charset="0"/>
              </a:rPr>
              <a:t>. Some cloud providers even went as far offering a </a:t>
            </a:r>
            <a:r>
              <a:rPr lang="en-US" b="0" i="0" u="none" strike="noStrike" dirty="0">
                <a:solidFill>
                  <a:srgbClr val="000000"/>
                </a:solidFill>
                <a:effectLst/>
                <a:latin typeface="Verdana" panose="020B0604030504040204" pitchFamily="34" charset="0"/>
                <a:hlinkClick r:id="rId5"/>
              </a:rPr>
              <a:t>self-hosted setup</a:t>
            </a:r>
            <a:r>
              <a:rPr lang="en-US" b="0" i="0" dirty="0">
                <a:solidFill>
                  <a:srgbClr val="000000"/>
                </a:solidFill>
                <a:effectLst/>
                <a:latin typeface="Verdana" panose="020B0604030504040204" pitchFamily="34" charset="0"/>
              </a:rPr>
              <a:t> where the public cloud offering can be brought on-premises.</a:t>
            </a:r>
          </a:p>
        </p:txBody>
      </p:sp>
      <p:sp>
        <p:nvSpPr>
          <p:cNvPr id="4" name="Slide Number Placeholder 3"/>
          <p:cNvSpPr>
            <a:spLocks noGrp="1"/>
          </p:cNvSpPr>
          <p:nvPr>
            <p:ph type="sldNum" sz="quarter" idx="5"/>
          </p:nvPr>
        </p:nvSpPr>
        <p:spPr/>
        <p:txBody>
          <a:bodyPr/>
          <a:lstStyle/>
          <a:p>
            <a:fld id="{793AB911-885E-4668-8C6E-9562ABF6240B}" type="slidenum">
              <a:rPr lang="de-AT" smtClean="0"/>
              <a:t>58</a:t>
            </a:fld>
            <a:endParaRPr lang="de-AT"/>
          </a:p>
        </p:txBody>
      </p:sp>
    </p:spTree>
    <p:extLst>
      <p:ext uri="{BB962C8B-B14F-4D97-AF65-F5344CB8AC3E}">
        <p14:creationId xmlns:p14="http://schemas.microsoft.com/office/powerpoint/2010/main" val="9774262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While the definitions outlined by NIST and other organizations in this matter are clear, real life rarely is. In a real-world scenario you will find a wide range of mixes comprised from all of the above. To you as a cloud engineer it is more important to understand the benefits and drawbacks of each so you can make a good recommendation depending on the use case.</a:t>
            </a:r>
          </a:p>
        </p:txBody>
      </p:sp>
      <p:sp>
        <p:nvSpPr>
          <p:cNvPr id="4" name="Slide Number Placeholder 3"/>
          <p:cNvSpPr>
            <a:spLocks noGrp="1"/>
          </p:cNvSpPr>
          <p:nvPr>
            <p:ph type="sldNum" sz="quarter" idx="5"/>
          </p:nvPr>
        </p:nvSpPr>
        <p:spPr/>
        <p:txBody>
          <a:bodyPr/>
          <a:lstStyle/>
          <a:p>
            <a:fld id="{793AB911-885E-4668-8C6E-9562ABF6240B}" type="slidenum">
              <a:rPr lang="de-AT" smtClean="0"/>
              <a:t>59</a:t>
            </a:fld>
            <a:endParaRPr lang="de-AT"/>
          </a:p>
        </p:txBody>
      </p:sp>
    </p:spTree>
    <p:extLst>
      <p:ext uri="{BB962C8B-B14F-4D97-AF65-F5344CB8AC3E}">
        <p14:creationId xmlns:p14="http://schemas.microsoft.com/office/powerpoint/2010/main" val="127657157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b="0" i="1" dirty="0">
                <a:solidFill>
                  <a:srgbClr val="000000"/>
                </a:solidFill>
                <a:effectLst/>
                <a:latin typeface="Verdana" panose="020B0604030504040204" pitchFamily="34" charset="0"/>
              </a:rPr>
              <a:t>cloning</a:t>
            </a:r>
            <a:r>
              <a:rPr lang="en-US"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61</a:t>
            </a:fld>
            <a:endParaRPr lang="de-AT"/>
          </a:p>
        </p:txBody>
      </p:sp>
    </p:spTree>
    <p:extLst>
      <p:ext uri="{BB962C8B-B14F-4D97-AF65-F5344CB8AC3E}">
        <p14:creationId xmlns:p14="http://schemas.microsoft.com/office/powerpoint/2010/main" val="24787007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b="0" i="1" dirty="0">
                <a:solidFill>
                  <a:srgbClr val="000000"/>
                </a:solidFill>
                <a:effectLst/>
                <a:latin typeface="Verdana" panose="020B0604030504040204" pitchFamily="34" charset="0"/>
              </a:rPr>
              <a:t>cloning</a:t>
            </a:r>
            <a:r>
              <a:rPr lang="en-US"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62</a:t>
            </a:fld>
            <a:endParaRPr lang="de-AT"/>
          </a:p>
        </p:txBody>
      </p:sp>
    </p:spTree>
    <p:extLst>
      <p:ext uri="{BB962C8B-B14F-4D97-AF65-F5344CB8AC3E}">
        <p14:creationId xmlns:p14="http://schemas.microsoft.com/office/powerpoint/2010/main" val="3594259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rise of API's brought a much welcome change: automation tools such as Puppet, Ansible and Terraform not only </a:t>
            </a:r>
            <a:r>
              <a:rPr lang="en-US" b="0" i="1" dirty="0">
                <a:solidFill>
                  <a:srgbClr val="000000"/>
                </a:solidFill>
                <a:effectLst/>
                <a:latin typeface="Verdana" panose="020B0604030504040204" pitchFamily="34" charset="0"/>
              </a:rPr>
              <a:t>automate</a:t>
            </a:r>
            <a:r>
              <a:rPr lang="en-US" b="0" i="0" dirty="0">
                <a:solidFill>
                  <a:srgbClr val="000000"/>
                </a:solidFill>
                <a:effectLst/>
                <a:latin typeface="Verdana" panose="020B0604030504040204" pitchFamily="34" charset="0"/>
              </a:rPr>
              <a:t> the installation of a certain software but also </a:t>
            </a:r>
            <a:r>
              <a:rPr lang="en-US" b="0" i="1" dirty="0">
                <a:solidFill>
                  <a:srgbClr val="000000"/>
                </a:solidFill>
                <a:effectLst/>
                <a:latin typeface="Verdana" panose="020B0604030504040204" pitchFamily="34" charset="0"/>
              </a:rPr>
              <a:t>document</a:t>
            </a:r>
            <a:r>
              <a:rPr lang="en-US" b="0" i="0" dirty="0">
                <a:solidFill>
                  <a:srgbClr val="000000"/>
                </a:solidFill>
                <a:effectLst/>
                <a:latin typeface="Verdana" panose="020B0604030504040204" pitchFamily="34" charset="0"/>
              </a:rPr>
              <a:t> how the setup works.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When engineers first go into automation they tend to reserve a part of the work to be done manually. For example they might use Ansible to create virtual machines and install some basic tools and install the rest of the software stack by hand. This approach is workable where the software stack cannot be automated but should be avoided for software where this is not the case as the lack of automation usually also means a lack of documentation as described above.</a:t>
            </a:r>
          </a:p>
        </p:txBody>
      </p:sp>
      <p:sp>
        <p:nvSpPr>
          <p:cNvPr id="4" name="Slide Number Placeholder 3"/>
          <p:cNvSpPr>
            <a:spLocks noGrp="1"/>
          </p:cNvSpPr>
          <p:nvPr>
            <p:ph type="sldNum" sz="quarter" idx="5"/>
          </p:nvPr>
        </p:nvSpPr>
        <p:spPr/>
        <p:txBody>
          <a:bodyPr/>
          <a:lstStyle/>
          <a:p>
            <a:fld id="{793AB911-885E-4668-8C6E-9562ABF6240B}" type="slidenum">
              <a:rPr lang="de-AT" smtClean="0"/>
              <a:t>63</a:t>
            </a:fld>
            <a:endParaRPr lang="de-AT"/>
          </a:p>
        </p:txBody>
      </p:sp>
    </p:spTree>
    <p:extLst>
      <p:ext uri="{BB962C8B-B14F-4D97-AF65-F5344CB8AC3E}">
        <p14:creationId xmlns:p14="http://schemas.microsoft.com/office/powerpoint/2010/main" val="34105674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Automation tools are also not equally suited for each task. Terraform, for example, expects full control of the infrastructure that is created by it. Manual installation steps afterwards are not supported. This approach gives Terraform the advantage that it can also </a:t>
            </a:r>
            <a:r>
              <a:rPr lang="en-US" b="0" i="1" dirty="0">
                <a:solidFill>
                  <a:srgbClr val="000000"/>
                </a:solidFill>
                <a:effectLst/>
                <a:latin typeface="Verdana" panose="020B0604030504040204" pitchFamily="34" charset="0"/>
              </a:rPr>
              <a:t>remove</a:t>
            </a:r>
            <a:r>
              <a:rPr lang="en-US" b="0" i="0" dirty="0">
                <a:solidFill>
                  <a:srgbClr val="000000"/>
                </a:solidFill>
                <a:effectLst/>
                <a:latin typeface="Verdana" panose="020B0604030504040204" pitchFamily="34" charset="0"/>
              </a:rPr>
              <a:t> the infrastructure it creates. Removing the infrastructure is paramount when there are multiple temporary environments deployed such as a dev or testing environment.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64</a:t>
            </a:fld>
            <a:endParaRPr lang="de-AT"/>
          </a:p>
        </p:txBody>
      </p:sp>
    </p:spTree>
    <p:extLst>
      <p:ext uri="{BB962C8B-B14F-4D97-AF65-F5344CB8AC3E}">
        <p14:creationId xmlns:p14="http://schemas.microsoft.com/office/powerpoint/2010/main" val="171368612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Ansible, on the other hand, allows for manual changes but does not automatically implement a tear-down procedure for the environment that has been created. This makes Ansible environments, and Ansible code harder to test and maintain, but more suited for environments where traditional IT is still a concern.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65</a:t>
            </a:fld>
            <a:endParaRPr lang="de-AT"/>
          </a:p>
        </p:txBody>
      </p:sp>
    </p:spTree>
    <p:extLst>
      <p:ext uri="{BB962C8B-B14F-4D97-AF65-F5344CB8AC3E}">
        <p14:creationId xmlns:p14="http://schemas.microsoft.com/office/powerpoint/2010/main" val="5269916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GDPR (or DSGVO in German-speaking countries) is the general overhaul of privacy protections in the EU. The GDPR replaces much of the previously country-specific privacy protections present in the EU.</a:t>
            </a:r>
          </a:p>
          <a:p>
            <a:pPr algn="l"/>
            <a:r>
              <a:rPr lang="en-US" b="1" i="0" cap="all" dirty="0">
                <a:effectLst/>
                <a:latin typeface="Verdana" panose="020B0604030504040204" pitchFamily="34" charset="0"/>
              </a:rPr>
              <a:t>JURISDICTION</a:t>
            </a:r>
          </a:p>
          <a:p>
            <a:pPr algn="l"/>
            <a:r>
              <a:rPr lang="en-US" b="0" i="0" dirty="0">
                <a:solidFill>
                  <a:srgbClr val="000000"/>
                </a:solidFill>
                <a:effectLst/>
                <a:latin typeface="Verdana" panose="020B0604030504040204" pitchFamily="34" charset="0"/>
              </a:rPr>
              <a:t>The GDPR applies to all companies that deal with the data of EU citizens around the globe. This is made possible by trade agreements previously already in place. All companies that handle the data of EU citizens even if the companies are not located in the EU.</a:t>
            </a:r>
          </a:p>
          <a:p>
            <a:pPr algn="l"/>
            <a:r>
              <a:rPr lang="en-US" b="1" i="0" cap="all" dirty="0">
                <a:effectLst/>
                <a:latin typeface="Verdana" panose="020B0604030504040204" pitchFamily="34" charset="0"/>
              </a:rPr>
              <a:t>STRUCTURE</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subject:</a:t>
            </a:r>
            <a:r>
              <a:rPr lang="en-US" b="0" i="0" dirty="0">
                <a:solidFill>
                  <a:srgbClr val="000000"/>
                </a:solidFill>
                <a:effectLst/>
                <a:latin typeface="Verdana" panose="020B0604030504040204" pitchFamily="34" charset="0"/>
              </a:rPr>
              <a:t> the person whose data is being handled.</a:t>
            </a:r>
          </a:p>
          <a:p>
            <a:pPr algn="l">
              <a:buFont typeface="Arial" panose="020B0604020202020204" pitchFamily="34" charset="0"/>
              <a:buChar char="•"/>
            </a:pPr>
            <a:r>
              <a:rPr lang="en-US" b="1" i="0" dirty="0">
                <a:solidFill>
                  <a:srgbClr val="000000"/>
                </a:solidFill>
                <a:effectLst/>
                <a:latin typeface="Verdana" panose="020B0604030504040204" pitchFamily="34" charset="0"/>
              </a:rPr>
              <a:t>Personal identifiable data:</a:t>
            </a:r>
            <a:r>
              <a:rPr lang="en-US" b="0" i="0" dirty="0">
                <a:solidFill>
                  <a:srgbClr val="000000"/>
                </a:solidFill>
                <a:effectLst/>
                <a:latin typeface="Verdana" panose="020B0604030504040204" pitchFamily="34" charset="0"/>
              </a:rPr>
              <a:t> (PI) data that makes it possible to uniquely identify a data subject. PI can also be created when previously non-PI data is combined to build a profile.</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controller:</a:t>
            </a:r>
            <a:r>
              <a:rPr lang="en-US" b="0" i="0" dirty="0">
                <a:solidFill>
                  <a:srgbClr val="000000"/>
                </a:solidFill>
                <a:effectLst/>
                <a:latin typeface="Verdana" panose="020B0604030504040204" pitchFamily="34" charset="0"/>
              </a:rPr>
              <a:t> The company that has a relationship with the data subject and is given the data for a certain task.</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processor:</a:t>
            </a:r>
            <a:r>
              <a:rPr lang="en-US" b="0" i="0" dirty="0">
                <a:solidFill>
                  <a:srgbClr val="000000"/>
                </a:solidFill>
                <a:effectLst/>
                <a:latin typeface="Verdana" panose="020B0604030504040204" pitchFamily="34" charset="0"/>
              </a:rPr>
              <a:t> A company that processes data on behalf of the data controller. The data processor must have a </a:t>
            </a:r>
            <a:r>
              <a:rPr lang="en-US" b="1" i="0" dirty="0">
                <a:solidFill>
                  <a:srgbClr val="000000"/>
                </a:solidFill>
                <a:effectLst/>
                <a:latin typeface="Verdana" panose="020B0604030504040204" pitchFamily="34" charset="0"/>
              </a:rPr>
              <a:t>data processing agreement</a:t>
            </a:r>
            <a:r>
              <a:rPr lang="en-US" b="0" i="0" dirty="0">
                <a:solidFill>
                  <a:srgbClr val="000000"/>
                </a:solidFill>
                <a:effectLst/>
                <a:latin typeface="Verdana" panose="020B0604030504040204" pitchFamily="34" charset="0"/>
              </a:rPr>
              <a:t> (DPA) with the data controller. IaaS and PaaS cloud providers are data processors.</a:t>
            </a:r>
          </a:p>
          <a:p>
            <a:pPr algn="l"/>
            <a:r>
              <a:rPr lang="en-US" b="1" i="0" cap="all" dirty="0">
                <a:effectLst/>
                <a:latin typeface="Verdana" panose="020B0604030504040204" pitchFamily="34" charset="0"/>
              </a:rPr>
              <a:t>PURPOSES OF DATA PROCESSING</a:t>
            </a:r>
          </a:p>
          <a:p>
            <a:pPr algn="l"/>
            <a:r>
              <a:rPr lang="en-US" b="0" i="0" dirty="0">
                <a:solidFill>
                  <a:srgbClr val="000000"/>
                </a:solidFill>
                <a:effectLst/>
                <a:latin typeface="Verdana" panose="020B0604030504040204" pitchFamily="34" charset="0"/>
              </a:rPr>
              <a:t>One new limitation the GDPR brings to privacy regulation is the fact that there are fundamental limits to data processing. You, the data controller, cannot simply collect data for one purpose and then use that same data for another purpose. The purposes to which data is collected have to be clearly defined and in several cases the data subject has to provide their explicit consent. (In other words it is not enough to add a text to the signup form that says that they agree to everything all at once.)</a:t>
            </a:r>
          </a:p>
          <a:p>
            <a:pPr algn="l"/>
            <a:r>
              <a:rPr lang="en-US" b="0" i="0" dirty="0">
                <a:solidFill>
                  <a:srgbClr val="000000"/>
                </a:solidFill>
                <a:effectLst/>
                <a:latin typeface="Verdana" panose="020B0604030504040204" pitchFamily="34" charset="0"/>
              </a:rPr>
              <a:t>Legal grounds to data processing are detailed in </a:t>
            </a:r>
            <a:r>
              <a:rPr lang="en-US" b="0" i="0" u="none" strike="noStrike" dirty="0">
                <a:solidFill>
                  <a:srgbClr val="000000"/>
                </a:solidFill>
                <a:effectLst/>
                <a:latin typeface="Verdana" panose="020B0604030504040204" pitchFamily="34" charset="0"/>
                <a:hlinkClick r:id="rId3"/>
              </a:rPr>
              <a:t>Article 6 of the GDPR</a:t>
            </a:r>
            <a:r>
              <a:rPr lang="en-US" b="0" i="0" dirty="0">
                <a:solidFill>
                  <a:srgbClr val="000000"/>
                </a:solidFill>
                <a:effectLst/>
                <a:latin typeface="Verdana" panose="020B0604030504040204" pitchFamily="34" charset="0"/>
              </a:rPr>
              <a:t>. These are:</a:t>
            </a:r>
          </a:p>
          <a:p>
            <a:pPr algn="l">
              <a:buFont typeface="+mj-lt"/>
              <a:buAutoNum type="arabicPeriod"/>
            </a:pPr>
            <a:r>
              <a:rPr lang="en-US" b="0" i="0" dirty="0">
                <a:solidFill>
                  <a:srgbClr val="000000"/>
                </a:solidFill>
                <a:effectLst/>
                <a:latin typeface="Verdana" panose="020B0604030504040204" pitchFamily="34" charset="0"/>
              </a:rPr>
              <a:t>If the data subject has </a:t>
            </a:r>
            <a:r>
              <a:rPr lang="en-US" b="1" i="0" dirty="0">
                <a:solidFill>
                  <a:srgbClr val="000000"/>
                </a:solidFill>
                <a:effectLst/>
                <a:latin typeface="Verdana" panose="020B0604030504040204" pitchFamily="34" charset="0"/>
              </a:rPr>
              <a:t>given their explicit consent</a:t>
            </a:r>
            <a:r>
              <a:rPr lang="en-US" b="0" i="0" dirty="0">
                <a:solidFill>
                  <a:srgbClr val="000000"/>
                </a:solidFill>
                <a:effectLst/>
                <a:latin typeface="Verdana" panose="020B0604030504040204" pitchFamily="34" charset="0"/>
              </a:rPr>
              <a:t> to process their data for a specific purpose.</a:t>
            </a:r>
          </a:p>
          <a:p>
            <a:pPr algn="l">
              <a:buFont typeface="+mj-lt"/>
              <a:buAutoNum type="arabicPeriod"/>
            </a:pPr>
            <a:r>
              <a:rPr lang="en-US" b="0" i="0" dirty="0">
                <a:solidFill>
                  <a:srgbClr val="000000"/>
                </a:solidFill>
                <a:effectLst/>
                <a:latin typeface="Verdana" panose="020B0604030504040204" pitchFamily="34" charset="0"/>
              </a:rPr>
              <a:t>If the processing is necessary to </a:t>
            </a:r>
            <a:r>
              <a:rPr lang="en-US" b="1" i="0" dirty="0">
                <a:solidFill>
                  <a:srgbClr val="000000"/>
                </a:solidFill>
                <a:effectLst/>
                <a:latin typeface="Verdana" panose="020B0604030504040204" pitchFamily="34" charset="0"/>
              </a:rPr>
              <a:t>perform a contract</a:t>
            </a:r>
            <a:r>
              <a:rPr lang="en-US" b="0" i="0" dirty="0">
                <a:solidFill>
                  <a:srgbClr val="000000"/>
                </a:solidFill>
                <a:effectLst/>
                <a:latin typeface="Verdana" panose="020B0604030504040204" pitchFamily="34" charset="0"/>
              </a:rPr>
              <a:t> with the data subject. In other words you do not need additional consent if you are processing data in order to fulfill a service to the data subject.</a:t>
            </a:r>
          </a:p>
          <a:p>
            <a:pPr algn="l">
              <a:buFont typeface="+mj-lt"/>
              <a:buAutoNum type="arabicPeriod"/>
            </a:pPr>
            <a:r>
              <a:rPr lang="en-US" b="0" i="0" dirty="0">
                <a:solidFill>
                  <a:srgbClr val="000000"/>
                </a:solidFill>
                <a:effectLst/>
                <a:latin typeface="Verdana" panose="020B0604030504040204" pitchFamily="34" charset="0"/>
              </a:rPr>
              <a:t>To perform a </a:t>
            </a:r>
            <a:r>
              <a:rPr lang="en-US" b="1" i="0" dirty="0">
                <a:solidFill>
                  <a:srgbClr val="000000"/>
                </a:solidFill>
                <a:effectLst/>
                <a:latin typeface="Verdana" panose="020B0604030504040204" pitchFamily="34" charset="0"/>
              </a:rPr>
              <a:t>legal obligation</a:t>
            </a:r>
            <a:r>
              <a:rPr lang="en-US" b="0" i="0" dirty="0">
                <a:solidFill>
                  <a:srgbClr val="000000"/>
                </a:solidFill>
                <a:effectLst/>
                <a:latin typeface="Verdana" panose="020B0604030504040204" pitchFamily="34" charset="0"/>
              </a:rPr>
              <a:t>. For example, you have to keep an archive of your invoices to show in case of a tax audit.</a:t>
            </a:r>
          </a:p>
          <a:p>
            <a:pPr algn="l">
              <a:buFont typeface="+mj-lt"/>
              <a:buAutoNum type="arabicPeriod"/>
            </a:pPr>
            <a:r>
              <a:rPr lang="en-US" b="0" i="0" dirty="0">
                <a:solidFill>
                  <a:srgbClr val="000000"/>
                </a:solidFill>
                <a:effectLst/>
                <a:latin typeface="Verdana" panose="020B0604030504040204" pitchFamily="34" charset="0"/>
              </a:rPr>
              <a:t>To protect the </a:t>
            </a:r>
            <a:r>
              <a:rPr lang="en-US" b="1" i="0" dirty="0">
                <a:solidFill>
                  <a:srgbClr val="000000"/>
                </a:solidFill>
                <a:effectLst/>
                <a:latin typeface="Verdana" panose="020B0604030504040204" pitchFamily="34" charset="0"/>
              </a:rPr>
              <a:t>vial interests of the data subject or another natural person</a:t>
            </a:r>
            <a:r>
              <a:rPr lang="en-US" b="0" i="0" dirty="0">
                <a:solidFill>
                  <a:srgbClr val="000000"/>
                </a:solidFill>
                <a:effectLst/>
                <a:latin typeface="Verdana" panose="020B0604030504040204" pitchFamily="34" charset="0"/>
              </a:rPr>
              <a:t>.</a:t>
            </a:r>
          </a:p>
          <a:p>
            <a:pPr algn="l">
              <a:buFont typeface="+mj-lt"/>
              <a:buAutoNum type="arabicPeriod"/>
            </a:pPr>
            <a:r>
              <a:rPr lang="en-US" b="0" i="0" dirty="0">
                <a:solidFill>
                  <a:srgbClr val="000000"/>
                </a:solidFill>
                <a:effectLst/>
                <a:latin typeface="Verdana" panose="020B0604030504040204" pitchFamily="34" charset="0"/>
              </a:rPr>
              <a:t>To perform a task which is in the </a:t>
            </a:r>
            <a:r>
              <a:rPr lang="en-US" b="1" i="0" dirty="0">
                <a:solidFill>
                  <a:srgbClr val="000000"/>
                </a:solidFill>
                <a:effectLst/>
                <a:latin typeface="Verdana" panose="020B0604030504040204" pitchFamily="34" charset="0"/>
              </a:rPr>
              <a:t>public interest</a:t>
            </a:r>
            <a:r>
              <a:rPr lang="en-US" b="0" i="0" dirty="0">
                <a:solidFill>
                  <a:srgbClr val="000000"/>
                </a:solidFill>
                <a:effectLst/>
                <a:latin typeface="Verdana" panose="020B0604030504040204" pitchFamily="34" charset="0"/>
              </a:rPr>
              <a:t>, or if an official authority has been vested in the data controller.</a:t>
            </a:r>
          </a:p>
          <a:p>
            <a:pPr algn="l">
              <a:buFont typeface="+mj-lt"/>
              <a:buAutoNum type="arabicPeriod"/>
            </a:pPr>
            <a:r>
              <a:rPr lang="en-US" b="0" i="0" dirty="0">
                <a:solidFill>
                  <a:srgbClr val="000000"/>
                </a:solidFill>
                <a:effectLst/>
                <a:latin typeface="Verdana" panose="020B0604030504040204" pitchFamily="34" charset="0"/>
              </a:rPr>
              <a:t>For the purposes of a </a:t>
            </a:r>
            <a:r>
              <a:rPr lang="en-US" b="1" i="0" dirty="0">
                <a:solidFill>
                  <a:srgbClr val="000000"/>
                </a:solidFill>
                <a:effectLst/>
                <a:latin typeface="Verdana" panose="020B0604030504040204" pitchFamily="34" charset="0"/>
              </a:rPr>
              <a:t>legitimate interest</a:t>
            </a:r>
            <a:r>
              <a:rPr lang="en-US" b="0" i="0" dirty="0">
                <a:solidFill>
                  <a:srgbClr val="000000"/>
                </a:solidFill>
                <a:effectLst/>
                <a:latin typeface="Verdana" panose="020B0604030504040204" pitchFamily="34" charset="0"/>
              </a:rPr>
              <a:t> of the data controller (with exceptions). This might seem like a catch-all but courts have defined legitimate interests very narrowly. The data controller must show that the legitimate interest exists and cannot be achieved in any other way than with the data processing in question. One good example for the legitimate interests clause would be a </a:t>
            </a:r>
            <a:r>
              <a:rPr lang="en-US" b="0" i="0" dirty="0" err="1">
                <a:solidFill>
                  <a:srgbClr val="000000"/>
                </a:solidFill>
                <a:effectLst/>
                <a:latin typeface="Verdana" panose="020B0604030504040204" pitchFamily="34" charset="0"/>
              </a:rPr>
              <a:t>webshop</a:t>
            </a:r>
            <a:r>
              <a:rPr lang="en-US" b="0" i="0" dirty="0">
                <a:solidFill>
                  <a:srgbClr val="000000"/>
                </a:solidFill>
                <a:effectLst/>
                <a:latin typeface="Verdana" panose="020B0604030504040204" pitchFamily="34" charset="0"/>
              </a:rPr>
              <a:t> that is collecting data about their visitors in order to spot fraudulent orders.</a:t>
            </a:r>
          </a:p>
          <a:p>
            <a:pPr algn="l"/>
            <a:r>
              <a:rPr lang="en-US" b="1" i="0" cap="all" dirty="0">
                <a:effectLst/>
                <a:latin typeface="Verdana" panose="020B0604030504040204" pitchFamily="34" charset="0"/>
              </a:rPr>
              <a:t>DATA SUBJECTS' RIGHTS</a:t>
            </a:r>
          </a:p>
          <a:p>
            <a:pPr algn="l"/>
            <a:r>
              <a:rPr lang="en-US" b="0" i="0" u="none" strike="noStrike" dirty="0">
                <a:solidFill>
                  <a:srgbClr val="000000"/>
                </a:solidFill>
                <a:effectLst/>
                <a:latin typeface="Verdana" panose="020B0604030504040204" pitchFamily="34" charset="0"/>
                <a:hlinkClick r:id="rId4"/>
              </a:rPr>
              <a:t>Chapter 3 of the GDPR</a:t>
            </a:r>
            <a:r>
              <a:rPr lang="en-US" b="0" i="0" dirty="0">
                <a:solidFill>
                  <a:srgbClr val="000000"/>
                </a:solidFill>
                <a:effectLst/>
                <a:latin typeface="Verdana" panose="020B0604030504040204" pitchFamily="34" charset="0"/>
              </a:rPr>
              <a:t> deals with the rights of the data subject. These are:</a:t>
            </a:r>
          </a:p>
          <a:p>
            <a:pPr algn="l">
              <a:buFont typeface="+mj-lt"/>
              <a:buAutoNum type="arabicPeriod"/>
            </a:pPr>
            <a:r>
              <a:rPr lang="en-US" b="1" i="0" dirty="0">
                <a:solidFill>
                  <a:srgbClr val="000000"/>
                </a:solidFill>
                <a:effectLst/>
                <a:latin typeface="Verdana" panose="020B0604030504040204" pitchFamily="34" charset="0"/>
              </a:rPr>
              <a:t>The right to be informed.</a:t>
            </a:r>
            <a:r>
              <a:rPr lang="en-US" b="0" i="0" dirty="0">
                <a:solidFill>
                  <a:srgbClr val="000000"/>
                </a:solidFill>
                <a:effectLst/>
                <a:latin typeface="Verdana" panose="020B0604030504040204" pitchFamily="34" charset="0"/>
              </a:rPr>
              <a:t> This right lets the data subject request several pieces of information:</a:t>
            </a:r>
          </a:p>
          <a:p>
            <a:pPr marL="742950" lvl="1" indent="-285750" algn="l">
              <a:buFont typeface="+mj-lt"/>
              <a:buAutoNum type="arabicPeriod"/>
            </a:pPr>
            <a:r>
              <a:rPr lang="en-US" b="0" i="0" dirty="0">
                <a:solidFill>
                  <a:srgbClr val="000000"/>
                </a:solidFill>
                <a:effectLst/>
                <a:latin typeface="Verdana" panose="020B0604030504040204" pitchFamily="34" charset="0"/>
              </a:rPr>
              <a:t>The purposes of processing.</a:t>
            </a:r>
          </a:p>
          <a:p>
            <a:pPr marL="742950" lvl="1" indent="-285750" algn="l">
              <a:buFont typeface="+mj-lt"/>
              <a:buAutoNum type="arabicPeriod"/>
            </a:pPr>
            <a:r>
              <a:rPr lang="en-US" b="0" i="0" dirty="0">
                <a:solidFill>
                  <a:srgbClr val="000000"/>
                </a:solidFill>
                <a:effectLst/>
                <a:latin typeface="Verdana" panose="020B0604030504040204" pitchFamily="34" charset="0"/>
              </a:rPr>
              <a:t>The categories of personal data concerned.</a:t>
            </a:r>
          </a:p>
          <a:p>
            <a:pPr marL="742950" lvl="1" indent="-285750" algn="l">
              <a:buFont typeface="+mj-lt"/>
              <a:buAutoNum type="arabicPeriod"/>
            </a:pPr>
            <a:r>
              <a:rPr lang="en-US" b="0" i="0" dirty="0">
                <a:solidFill>
                  <a:srgbClr val="000000"/>
                </a:solidFill>
                <a:effectLst/>
                <a:latin typeface="Verdana" panose="020B0604030504040204" pitchFamily="34" charset="0"/>
              </a:rPr>
              <a:t>Who received their data, in particular recipients in third countries or international </a:t>
            </a:r>
            <a:r>
              <a:rPr lang="en-US" b="0" i="0" dirty="0" err="1">
                <a:solidFill>
                  <a:srgbClr val="000000"/>
                </a:solidFill>
                <a:effectLst/>
                <a:latin typeface="Verdana" panose="020B0604030504040204" pitchFamily="34" charset="0"/>
              </a:rPr>
              <a:t>organisations</a:t>
            </a:r>
            <a:r>
              <a:rPr lang="en-US" b="0" i="0" dirty="0">
                <a:solidFill>
                  <a:srgbClr val="000000"/>
                </a:solidFill>
                <a:effectLst/>
                <a:latin typeface="Verdana" panose="020B0604030504040204" pitchFamily="34" charset="0"/>
              </a:rPr>
              <a:t>.</a:t>
            </a:r>
          </a:p>
          <a:p>
            <a:pPr marL="742950" lvl="1" indent="-285750" algn="l">
              <a:buFont typeface="+mj-lt"/>
              <a:buAutoNum type="arabicPeriod"/>
            </a:pPr>
            <a:r>
              <a:rPr lang="en-US" b="0" i="0" dirty="0">
                <a:solidFill>
                  <a:srgbClr val="000000"/>
                </a:solidFill>
                <a:effectLst/>
                <a:latin typeface="Verdana" panose="020B0604030504040204" pitchFamily="34" charset="0"/>
              </a:rPr>
              <a:t>How long the data will be stored.</a:t>
            </a:r>
          </a:p>
          <a:p>
            <a:pPr marL="742950" lvl="1" indent="-285750" algn="l">
              <a:buFont typeface="+mj-lt"/>
              <a:buAutoNum type="arabicPeriod"/>
            </a:pPr>
            <a:r>
              <a:rPr lang="en-US" b="0" i="0" dirty="0">
                <a:solidFill>
                  <a:srgbClr val="000000"/>
                </a:solidFill>
                <a:effectLst/>
                <a:latin typeface="Verdana" panose="020B0604030504040204" pitchFamily="34" charset="0"/>
              </a:rPr>
              <a:t>The right to request modification, deletion or restricting the processing of the personal data in question.</a:t>
            </a:r>
          </a:p>
          <a:p>
            <a:pPr marL="742950" lvl="1" indent="-285750" algn="l">
              <a:buFont typeface="+mj-lt"/>
              <a:buAutoNum type="arabicPeriod"/>
            </a:pPr>
            <a:r>
              <a:rPr lang="en-US" b="0" i="0" dirty="0">
                <a:solidFill>
                  <a:srgbClr val="000000"/>
                </a:solidFill>
                <a:effectLst/>
                <a:latin typeface="Verdana" panose="020B0604030504040204" pitchFamily="34" charset="0"/>
              </a:rPr>
              <a:t>The right to log a complaint.</a:t>
            </a:r>
          </a:p>
          <a:p>
            <a:pPr marL="742950" lvl="1" indent="-285750" algn="l">
              <a:buFont typeface="+mj-lt"/>
              <a:buAutoNum type="arabicPeriod"/>
            </a:pPr>
            <a:r>
              <a:rPr lang="en-US" b="0" i="0" dirty="0">
                <a:solidFill>
                  <a:srgbClr val="000000"/>
                </a:solidFill>
                <a:effectLst/>
                <a:latin typeface="Verdana" panose="020B0604030504040204" pitchFamily="34" charset="0"/>
              </a:rPr>
              <a:t>The source of the personal data if not provided by the data subject themselves.</a:t>
            </a:r>
          </a:p>
          <a:p>
            <a:pPr marL="742950" lvl="1" indent="-285750" algn="l">
              <a:buFont typeface="+mj-lt"/>
              <a:buAutoNum type="arabicPeriod"/>
            </a:pPr>
            <a:r>
              <a:rPr lang="en-US" b="0" i="0" dirty="0">
                <a:solidFill>
                  <a:srgbClr val="000000"/>
                </a:solidFill>
                <a:effectLst/>
                <a:latin typeface="Verdana" panose="020B0604030504040204" pitchFamily="34" charset="0"/>
              </a:rPr>
              <a:t>If and how automated decision-making, profiling is taking place.</a:t>
            </a:r>
          </a:p>
          <a:p>
            <a:pPr algn="l">
              <a:buFont typeface="+mj-lt"/>
              <a:buAutoNum type="arabicPeriod"/>
            </a:pPr>
            <a:r>
              <a:rPr lang="en-US" b="1" i="0" dirty="0">
                <a:solidFill>
                  <a:srgbClr val="000000"/>
                </a:solidFill>
                <a:effectLst/>
                <a:latin typeface="Verdana" panose="020B0604030504040204" pitchFamily="34" charset="0"/>
              </a:rPr>
              <a:t>The right to fix incorrect data.</a:t>
            </a:r>
            <a:endParaRPr lang="en-US" b="0" i="0" dirty="0">
              <a:solidFill>
                <a:srgbClr val="000000"/>
              </a:solidFill>
              <a:effectLst/>
              <a:latin typeface="Verdana" panose="020B0604030504040204" pitchFamily="34" charset="0"/>
            </a:endParaRPr>
          </a:p>
          <a:p>
            <a:pPr algn="l">
              <a:buFont typeface="+mj-lt"/>
              <a:buAutoNum type="arabicPeriod"/>
            </a:pPr>
            <a:r>
              <a:rPr lang="en-US" b="1" i="0" dirty="0">
                <a:solidFill>
                  <a:srgbClr val="000000"/>
                </a:solidFill>
                <a:effectLst/>
                <a:latin typeface="Verdana" panose="020B0604030504040204" pitchFamily="34" charset="0"/>
              </a:rPr>
              <a:t>The right of deletion.</a:t>
            </a:r>
            <a:r>
              <a:rPr lang="en-US" b="0" i="0" dirty="0">
                <a:solidFill>
                  <a:srgbClr val="000000"/>
                </a:solidFill>
                <a:effectLst/>
                <a:latin typeface="Verdana" panose="020B0604030504040204" pitchFamily="34" charset="0"/>
              </a:rPr>
              <a:t> </a:t>
            </a:r>
            <a:r>
              <a:rPr lang="en-US" b="0" i="1" dirty="0">
                <a:solidFill>
                  <a:srgbClr val="000000"/>
                </a:solidFill>
                <a:effectLst/>
                <a:latin typeface="Verdana" panose="020B0604030504040204" pitchFamily="34" charset="0"/>
              </a:rPr>
              <a:t>“The right to be forgotten.”</a:t>
            </a:r>
            <a:r>
              <a:rPr lang="en-US" b="0" i="0" dirty="0">
                <a:solidFill>
                  <a:srgbClr val="000000"/>
                </a:solidFill>
                <a:effectLst/>
                <a:latin typeface="Verdana" panose="020B0604030504040204" pitchFamily="34" charset="0"/>
              </a:rPr>
              <a:t> This right puts several architectural limits on cloud systems as, for example, backups must be built in such a way that deletion requests are repeated after a restore. Note that this right is not without limits, legal obligations, for example, override it.</a:t>
            </a:r>
          </a:p>
          <a:p>
            <a:pPr algn="l">
              <a:buFont typeface="+mj-lt"/>
              <a:buAutoNum type="arabicPeriod"/>
            </a:pPr>
            <a:r>
              <a:rPr lang="en-US" b="1" i="0" dirty="0">
                <a:solidFill>
                  <a:srgbClr val="000000"/>
                </a:solidFill>
                <a:effectLst/>
                <a:latin typeface="Verdana" panose="020B0604030504040204" pitchFamily="34" charset="0"/>
              </a:rPr>
              <a:t>The right to restrict processing.</a:t>
            </a:r>
            <a:r>
              <a:rPr lang="en-US" b="0" i="0" dirty="0">
                <a:solidFill>
                  <a:srgbClr val="000000"/>
                </a:solidFill>
                <a:effectLst/>
                <a:latin typeface="Verdana" panose="020B0604030504040204" pitchFamily="34" charset="0"/>
              </a:rPr>
              <a:t> If a deletion cannot be requested the data subject can request that their data should only be processed to the purposes that are strictly required.</a:t>
            </a:r>
          </a:p>
          <a:p>
            <a:pPr algn="l">
              <a:buFont typeface="+mj-lt"/>
              <a:buAutoNum type="arabicPeriod"/>
            </a:pPr>
            <a:r>
              <a:rPr lang="en-US" b="1" i="0" dirty="0">
                <a:solidFill>
                  <a:srgbClr val="000000"/>
                </a:solidFill>
                <a:effectLst/>
                <a:latin typeface="Verdana" panose="020B0604030504040204" pitchFamily="34" charset="0"/>
              </a:rPr>
              <a:t>The right to data portability.</a:t>
            </a:r>
            <a:r>
              <a:rPr lang="en-US" b="0" i="0" dirty="0">
                <a:solidFill>
                  <a:srgbClr val="000000"/>
                </a:solidFill>
                <a:effectLst/>
                <a:latin typeface="Verdana" panose="020B0604030504040204" pitchFamily="34" charset="0"/>
              </a:rPr>
              <a:t> The data subject has to be provided a copy of their data in a machine-readable form.</a:t>
            </a:r>
          </a:p>
          <a:p>
            <a:pPr algn="l">
              <a:buFont typeface="+mj-lt"/>
              <a:buAutoNum type="arabicPeriod"/>
            </a:pPr>
            <a:r>
              <a:rPr lang="en-US" b="1" i="0" dirty="0">
                <a:solidFill>
                  <a:srgbClr val="000000"/>
                </a:solidFill>
                <a:effectLst/>
                <a:latin typeface="Verdana" panose="020B0604030504040204" pitchFamily="34" charset="0"/>
              </a:rPr>
              <a:t>The right to object automated individual decision-making and profiling.</a:t>
            </a:r>
            <a:endParaRPr lang="en-US" b="0" i="0" dirty="0">
              <a:solidFill>
                <a:srgbClr val="000000"/>
              </a:solidFill>
              <a:effectLst/>
              <a:latin typeface="Verdana" panose="020B0604030504040204" pitchFamily="34" charset="0"/>
            </a:endParaRPr>
          </a:p>
          <a:p>
            <a:pPr algn="l"/>
            <a:r>
              <a:rPr lang="en-US" b="1" i="0" cap="all" dirty="0">
                <a:effectLst/>
                <a:latin typeface="Verdana" panose="020B0604030504040204" pitchFamily="34" charset="0"/>
              </a:rPr>
              <a:t>DATA BREACHES</a:t>
            </a:r>
          </a:p>
          <a:p>
            <a:pPr algn="l"/>
            <a:r>
              <a:rPr lang="en-US" b="0" i="0" u="none" strike="noStrike" dirty="0">
                <a:solidFill>
                  <a:srgbClr val="000000"/>
                </a:solidFill>
                <a:effectLst/>
                <a:latin typeface="Verdana" panose="020B0604030504040204" pitchFamily="34" charset="0"/>
                <a:hlinkClick r:id="rId5"/>
              </a:rPr>
              <a:t>Chapter IV Section 2</a:t>
            </a:r>
            <a:r>
              <a:rPr lang="en-US" b="0" i="0" dirty="0">
                <a:solidFill>
                  <a:srgbClr val="000000"/>
                </a:solidFill>
                <a:effectLst/>
                <a:latin typeface="Verdana" panose="020B0604030504040204" pitchFamily="34" charset="0"/>
              </a:rPr>
              <a:t> is probably the first legislation around the world that explicitly requires security of data processing from companies that handle personal data. </a:t>
            </a:r>
            <a:r>
              <a:rPr lang="en-US" b="0" i="0" u="none" strike="noStrike" dirty="0">
                <a:solidFill>
                  <a:srgbClr val="000000"/>
                </a:solidFill>
                <a:effectLst/>
                <a:latin typeface="Verdana" panose="020B0604030504040204" pitchFamily="34" charset="0"/>
                <a:hlinkClick r:id="rId6"/>
              </a:rPr>
              <a:t>Article 33</a:t>
            </a:r>
            <a:r>
              <a:rPr lang="en-US" b="0" i="0" dirty="0">
                <a:solidFill>
                  <a:srgbClr val="000000"/>
                </a:solidFill>
                <a:effectLst/>
                <a:latin typeface="Verdana" panose="020B0604030504040204" pitchFamily="34" charset="0"/>
              </a:rPr>
              <a:t> of this chapter specifically requires that data breaches must be disclosed to the supervisory authorities. Supervisory authorities in turn have the right to impose fines up to 4% or 20.000.000 € of the global revenue of a company.</a:t>
            </a:r>
          </a:p>
          <a:p>
            <a:pPr algn="l"/>
            <a:r>
              <a:rPr lang="en-US" b="0" i="0" dirty="0">
                <a:solidFill>
                  <a:srgbClr val="000000"/>
                </a:solidFill>
                <a:effectLst/>
                <a:latin typeface="Verdana" panose="020B0604030504040204" pitchFamily="34" charset="0"/>
              </a:rPr>
              <a:t>This means that companies can no longer sweep data breaches under the rug and must spend resources to secure their data processing. In the scope of the cloud this means that our cloud environment has to be set up in a secure way to avoid data breaches.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67</a:t>
            </a:fld>
            <a:endParaRPr lang="de-AT"/>
          </a:p>
        </p:txBody>
      </p:sp>
    </p:spTree>
    <p:extLst>
      <p:ext uri="{BB962C8B-B14F-4D97-AF65-F5344CB8AC3E}">
        <p14:creationId xmlns:p14="http://schemas.microsoft.com/office/powerpoint/2010/main" val="197904188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CLOUD Act, or House Rule 4943 is the latest addition to the US legislation pertaining to cloud providers. This act says that </a:t>
            </a:r>
            <a:r>
              <a:rPr lang="en-US" b="1" i="0" dirty="0">
                <a:solidFill>
                  <a:srgbClr val="000000"/>
                </a:solidFill>
                <a:effectLst/>
                <a:latin typeface="Verdana" panose="020B0604030504040204" pitchFamily="34" charset="0"/>
              </a:rPr>
              <a:t>a cloud provider must hand over data to US authorities if requested even if that data is stored in a different country.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This act has been widely criticized and is, according to several legal scholars, in contradiction of the GDPR. The large US cloud providers have opened up subsidiaries in the EU in order to try and shield their </a:t>
            </a:r>
            <a:r>
              <a:rPr lang="en-US" b="0" i="0" dirty="0" err="1">
                <a:solidFill>
                  <a:srgbClr val="000000"/>
                </a:solidFill>
                <a:effectLst/>
                <a:latin typeface="Verdana" panose="020B0604030504040204" pitchFamily="34" charset="0"/>
              </a:rPr>
              <a:t>european</a:t>
            </a:r>
            <a:r>
              <a:rPr lang="en-US" b="0" i="0" dirty="0">
                <a:solidFill>
                  <a:srgbClr val="000000"/>
                </a:solidFill>
                <a:effectLst/>
                <a:latin typeface="Verdana" panose="020B0604030504040204" pitchFamily="34" charset="0"/>
              </a:rPr>
              <a:t> customers from this act and a few purely EU cloud providers have also capitalized on this. It remains to be seen how effective this move is.</a:t>
            </a:r>
          </a:p>
        </p:txBody>
      </p:sp>
      <p:sp>
        <p:nvSpPr>
          <p:cNvPr id="4" name="Slide Number Placeholder 3"/>
          <p:cNvSpPr>
            <a:spLocks noGrp="1"/>
          </p:cNvSpPr>
          <p:nvPr>
            <p:ph type="sldNum" sz="quarter" idx="5"/>
          </p:nvPr>
        </p:nvSpPr>
        <p:spPr/>
        <p:txBody>
          <a:bodyPr/>
          <a:lstStyle/>
          <a:p>
            <a:fld id="{793AB911-885E-4668-8C6E-9562ABF6240B}" type="slidenum">
              <a:rPr lang="de-AT" smtClean="0"/>
              <a:t>68</a:t>
            </a:fld>
            <a:endParaRPr lang="de-AT"/>
          </a:p>
        </p:txBody>
      </p:sp>
    </p:spTree>
    <p:extLst>
      <p:ext uri="{BB962C8B-B14F-4D97-AF65-F5344CB8AC3E}">
        <p14:creationId xmlns:p14="http://schemas.microsoft.com/office/powerpoint/2010/main" val="3071294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Digital </a:t>
            </a:r>
            <a:r>
              <a:rPr lang="en-US" b="0" i="0" dirty="0" err="1">
                <a:solidFill>
                  <a:srgbClr val="000000"/>
                </a:solidFill>
                <a:effectLst/>
                <a:latin typeface="Verdana" panose="020B0604030504040204" pitchFamily="34" charset="0"/>
              </a:rPr>
              <a:t>Millenium</a:t>
            </a:r>
            <a:r>
              <a:rPr lang="en-US" b="0" i="0" dirty="0">
                <a:solidFill>
                  <a:srgbClr val="000000"/>
                </a:solidFill>
                <a:effectLst/>
                <a:latin typeface="Verdana" panose="020B0604030504040204" pitchFamily="34" charset="0"/>
              </a:rPr>
              <a:t> Copyright Act clarifies how copyright works in the USA. Since the USA is part of the WIPO copyright treaty and a significant amount of providers are based in the USA nowadays all countries align themselves with the DMCA when it comes to dealing with online copyright infringement.|</a:t>
            </a:r>
            <a:br>
              <a:rPr lang="en-US" b="0" i="0" dirty="0">
                <a:solidFill>
                  <a:srgbClr val="000000"/>
                </a:solidFill>
                <a:effectLst/>
                <a:latin typeface="Verdana" panose="020B0604030504040204" pitchFamily="34" charset="0"/>
              </a:rPr>
            </a:br>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Title II of the DMCA creates a safe harbor for online service providers against copyright infringement committed by their users. However, they have to remove infringing content as soon as they are properly notified of it via a DMCA takedown notice. The author of a DMCA takedown notice must swear by the penalty of perjury that they are or are acting on behalf of the copyright owner. (If they were to make this pledge in bad faith they could end up in prison.)</a:t>
            </a:r>
            <a:br>
              <a:rPr lang="en-US" b="0" i="0" dirty="0">
                <a:solidFill>
                  <a:srgbClr val="000000"/>
                </a:solidFill>
                <a:effectLst/>
                <a:latin typeface="Verdana" panose="020B0604030504040204" pitchFamily="34" charset="0"/>
              </a:rPr>
            </a:br>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If the DMCA takedown notice has been sent erroneously the original uploader is free to send a counter-notification, also swearing under the penalty of perjury. In this case the provider notifies the original sender and restores the content. The original sender then has to take the uploader to court to pursue the matter further.</a:t>
            </a:r>
          </a:p>
        </p:txBody>
      </p:sp>
      <p:sp>
        <p:nvSpPr>
          <p:cNvPr id="4" name="Slide Number Placeholder 3"/>
          <p:cNvSpPr>
            <a:spLocks noGrp="1"/>
          </p:cNvSpPr>
          <p:nvPr>
            <p:ph type="sldNum" sz="quarter" idx="5"/>
          </p:nvPr>
        </p:nvSpPr>
        <p:spPr/>
        <p:txBody>
          <a:bodyPr/>
          <a:lstStyle/>
          <a:p>
            <a:fld id="{793AB911-885E-4668-8C6E-9562ABF6240B}" type="slidenum">
              <a:rPr lang="de-AT" smtClean="0"/>
              <a:t>69</a:t>
            </a:fld>
            <a:endParaRPr lang="de-AT"/>
          </a:p>
        </p:txBody>
      </p:sp>
    </p:spTree>
    <p:extLst>
      <p:ext uri="{BB962C8B-B14F-4D97-AF65-F5344CB8AC3E}">
        <p14:creationId xmlns:p14="http://schemas.microsoft.com/office/powerpoint/2010/main" val="3099021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 racks are standardized closets that have mounting screws for rails that allow pulling servers out even mid operation and replace components while the server is running.</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7</a:t>
            </a:fld>
            <a:endParaRPr lang="de-AT"/>
          </a:p>
        </p:txBody>
      </p:sp>
    </p:spTree>
    <p:extLst>
      <p:ext uri="{BB962C8B-B14F-4D97-AF65-F5344CB8AC3E}">
        <p14:creationId xmlns:p14="http://schemas.microsoft.com/office/powerpoint/2010/main" val="47255890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This section of </a:t>
            </a:r>
            <a:r>
              <a:rPr lang="en-US" b="0" i="0" dirty="0" err="1">
                <a:solidFill>
                  <a:srgbClr val="000000"/>
                </a:solidFill>
                <a:effectLst/>
                <a:latin typeface="Verdana" panose="020B0604030504040204" pitchFamily="34" charset="0"/>
              </a:rPr>
              <a:t>of</a:t>
            </a:r>
            <a:r>
              <a:rPr lang="en-US" b="0" i="0" dirty="0">
                <a:solidFill>
                  <a:srgbClr val="000000"/>
                </a:solidFill>
                <a:effectLst/>
                <a:latin typeface="Verdana" panose="020B0604030504040204" pitchFamily="34" charset="0"/>
              </a:rPr>
              <a:t> the CDA is very short:</a:t>
            </a:r>
          </a:p>
          <a:p>
            <a:pPr algn="l"/>
            <a:endParaRPr lang="en-US"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dirty="0">
                <a:effectLst/>
              </a:rPr>
              <a:t>No provider or user of an interactive computer service shall be treated as the publisher or speaker of any information provided by another information content provider.</a:t>
            </a:r>
          </a:p>
          <a:p>
            <a:endParaRPr lang="en-US" dirty="0">
              <a:effectLst/>
            </a:endParaRPr>
          </a:p>
          <a:p>
            <a:pPr algn="l"/>
            <a:r>
              <a:rPr lang="en-US" b="0" i="0" dirty="0">
                <a:solidFill>
                  <a:srgbClr val="000000"/>
                </a:solidFill>
                <a:effectLst/>
                <a:latin typeface="Verdana" panose="020B0604030504040204" pitchFamily="34" charset="0"/>
              </a:rPr>
              <a:t>To someone not well versed in US legal lingo this may be sound like gibberish, but it is, in fact, one of the most important pieces of legislation pertaining to operating platforms in the cloud.</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In US legal history the speaker or publisher of certain information is responsible for the information being provided. Before the CDA any provider hosting illegal content would be responsible for said content. The CDA changed that by shielding providers from liability. This included web hosting providers as well as newspapers that had a user content section.</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CDA is not limitless, providers still have to remove infringing content if notified. They may also employ moderation proactively.</a:t>
            </a:r>
          </a:p>
        </p:txBody>
      </p:sp>
      <p:sp>
        <p:nvSpPr>
          <p:cNvPr id="4" name="Slide Number Placeholder 3"/>
          <p:cNvSpPr>
            <a:spLocks noGrp="1"/>
          </p:cNvSpPr>
          <p:nvPr>
            <p:ph type="sldNum" sz="quarter" idx="5"/>
          </p:nvPr>
        </p:nvSpPr>
        <p:spPr/>
        <p:txBody>
          <a:bodyPr/>
          <a:lstStyle/>
          <a:p>
            <a:fld id="{793AB911-885E-4668-8C6E-9562ABF6240B}" type="slidenum">
              <a:rPr lang="de-AT" smtClean="0"/>
              <a:t>70</a:t>
            </a:fld>
            <a:endParaRPr lang="de-AT"/>
          </a:p>
        </p:txBody>
      </p:sp>
    </p:spTree>
    <p:extLst>
      <p:ext uri="{BB962C8B-B14F-4D97-AF65-F5344CB8AC3E}">
        <p14:creationId xmlns:p14="http://schemas.microsoft.com/office/powerpoint/2010/main" val="293233394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Privacy Shield agreement (2016) was the successor to the failed International Safe Harbor Privacy Principles framework and was intend to protect the privacy of EU citizens when using US services or their data is transferred to the USA.</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Privacy Shield has been enhanced in 2017 by the EU–US Umbrella Agreement which fixed many of the issues with the Privacy Shield.</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Unfortunately for cloud users, Privacy Shield has been </a:t>
            </a:r>
            <a:r>
              <a:rPr lang="en-US" b="0" i="0" u="none" strike="noStrike" dirty="0">
                <a:solidFill>
                  <a:srgbClr val="000000"/>
                </a:solidFill>
                <a:effectLst/>
                <a:latin typeface="Verdana" panose="020B0604030504040204" pitchFamily="34" charset="0"/>
                <a:hlinkClick r:id="rId3"/>
              </a:rPr>
              <a:t>invalidated by the CJEU</a:t>
            </a:r>
            <a:r>
              <a:rPr lang="en-US" b="0" i="0" dirty="0">
                <a:solidFill>
                  <a:srgbClr val="000000"/>
                </a:solidFill>
                <a:effectLst/>
                <a:latin typeface="Verdana" panose="020B0604030504040204" pitchFamily="34" charset="0"/>
              </a:rPr>
              <a:t>. This decision means that you, as a European cloud user, can no longer </a:t>
            </a:r>
            <a:r>
              <a:rPr lang="en-US" b="0" i="1" dirty="0">
                <a:solidFill>
                  <a:srgbClr val="000000"/>
                </a:solidFill>
                <a:effectLst/>
                <a:latin typeface="Verdana" panose="020B0604030504040204" pitchFamily="34" charset="0"/>
              </a:rPr>
              <a:t>automatically</a:t>
            </a:r>
            <a:r>
              <a:rPr lang="en-US" b="0" i="0" dirty="0">
                <a:solidFill>
                  <a:srgbClr val="000000"/>
                </a:solidFill>
                <a:effectLst/>
                <a:latin typeface="Verdana" panose="020B0604030504040204" pitchFamily="34" charset="0"/>
              </a:rPr>
              <a:t> use a US-governed cloud provider without accepting liability.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Instead, US data processors have to use one of three standard contract clauses approved by the EU.</a:t>
            </a:r>
          </a:p>
          <a:p>
            <a:pPr algn="l"/>
            <a:r>
              <a:rPr lang="en-US" b="0" i="0" dirty="0">
                <a:solidFill>
                  <a:srgbClr val="000000"/>
                </a:solidFill>
                <a:effectLst/>
                <a:latin typeface="Verdana" panose="020B0604030504040204" pitchFamily="34" charset="0"/>
              </a:rPr>
              <a:t>The first SCC is </a:t>
            </a:r>
            <a:r>
              <a:rPr lang="en-US" b="0" i="0" u="none" strike="noStrike" dirty="0">
                <a:solidFill>
                  <a:srgbClr val="000000"/>
                </a:solidFill>
                <a:effectLst/>
                <a:latin typeface="Verdana" panose="020B0604030504040204" pitchFamily="34" charset="0"/>
                <a:hlinkClick r:id="rId4"/>
              </a:rPr>
              <a:t>Decision 2001/497/EC</a:t>
            </a:r>
            <a:r>
              <a:rPr lang="en-US" b="0" i="0" dirty="0">
                <a:solidFill>
                  <a:srgbClr val="000000"/>
                </a:solidFill>
                <a:effectLst/>
                <a:latin typeface="Verdana" panose="020B0604030504040204" pitchFamily="34" charset="0"/>
              </a:rPr>
              <a:t> which states that both parties (you as the cloud user, and the cloud provider) are both jointly and severely liable for any data breaches.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second SCC is </a:t>
            </a:r>
            <a:r>
              <a:rPr lang="en-US" b="0" i="0" u="none" strike="noStrike" dirty="0">
                <a:solidFill>
                  <a:srgbClr val="000000"/>
                </a:solidFill>
                <a:effectLst/>
                <a:latin typeface="Verdana" panose="020B0604030504040204" pitchFamily="34" charset="0"/>
                <a:hlinkClick r:id="rId5"/>
              </a:rPr>
              <a:t>Decision 2004/915/EC</a:t>
            </a:r>
            <a:r>
              <a:rPr lang="en-US" b="0" i="0" dirty="0">
                <a:solidFill>
                  <a:srgbClr val="000000"/>
                </a:solidFill>
                <a:effectLst/>
                <a:latin typeface="Verdana" panose="020B0604030504040204" pitchFamily="34" charset="0"/>
              </a:rPr>
              <a:t> is more business friendly and merely makes sure that both the European party and the non-European party uphold their obligation to handle data with due care and implement protection measures. Shared liability would only apply if the terms of the SCC were breached. While this is a step forward, it is worth noting that this puts the responsibility </a:t>
            </a:r>
            <a:r>
              <a:rPr lang="en-US" b="1" i="0" dirty="0">
                <a:solidFill>
                  <a:srgbClr val="000000"/>
                </a:solidFill>
                <a:effectLst/>
                <a:latin typeface="Verdana" panose="020B0604030504040204" pitchFamily="34" charset="0"/>
              </a:rPr>
              <a:t>on the cloud customer</a:t>
            </a:r>
            <a:r>
              <a:rPr lang="en-US" b="0" i="0" dirty="0">
                <a:solidFill>
                  <a:srgbClr val="000000"/>
                </a:solidFill>
                <a:effectLst/>
                <a:latin typeface="Verdana" panose="020B0604030504040204" pitchFamily="34" charset="0"/>
              </a:rPr>
              <a:t> if the cloud provider breaches the terms by, for example, handing over data to US authorities covertly.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third SCC is </a:t>
            </a:r>
            <a:r>
              <a:rPr lang="en-US" b="0" i="0" u="none" strike="noStrike" dirty="0">
                <a:solidFill>
                  <a:srgbClr val="000000"/>
                </a:solidFill>
                <a:effectLst/>
                <a:latin typeface="Verdana" panose="020B0604030504040204" pitchFamily="34" charset="0"/>
                <a:hlinkClick r:id="rId6"/>
              </a:rPr>
              <a:t>Decision 2010/87/EU</a:t>
            </a:r>
            <a:r>
              <a:rPr lang="en-US" b="0" i="0" dirty="0">
                <a:solidFill>
                  <a:srgbClr val="000000"/>
                </a:solidFill>
                <a:effectLst/>
                <a:latin typeface="Verdana" panose="020B0604030504040204" pitchFamily="34" charset="0"/>
              </a:rPr>
              <a:t> and was </a:t>
            </a:r>
            <a:r>
              <a:rPr lang="en-US" b="1" i="0" dirty="0">
                <a:solidFill>
                  <a:srgbClr val="000000"/>
                </a:solidFill>
                <a:effectLst/>
                <a:latin typeface="Verdana" panose="020B0604030504040204" pitchFamily="34" charset="0"/>
              </a:rPr>
              <a:t>adopted by Google and AWS</a:t>
            </a:r>
            <a:r>
              <a:rPr lang="en-US" b="0" i="0" dirty="0">
                <a:solidFill>
                  <a:srgbClr val="000000"/>
                </a:solidFill>
                <a:effectLst/>
                <a:latin typeface="Verdana" panose="020B0604030504040204" pitchFamily="34" charset="0"/>
              </a:rPr>
              <a:t>, for example. It creates a safety net for the cloud provider by only requiring them to disclose requests by law enforcement if that would not put criminal liability on them. It also puts any liability for damages on the </a:t>
            </a:r>
            <a:r>
              <a:rPr lang="en-US" b="0" i="1" dirty="0">
                <a:solidFill>
                  <a:srgbClr val="000000"/>
                </a:solidFill>
                <a:effectLst/>
                <a:latin typeface="Verdana" panose="020B0604030504040204" pitchFamily="34" charset="0"/>
              </a:rPr>
              <a:t>cloud user</a:t>
            </a:r>
            <a:r>
              <a:rPr lang="en-US" b="0" i="0" dirty="0">
                <a:solidFill>
                  <a:srgbClr val="000000"/>
                </a:solidFill>
                <a:effectLst/>
                <a:latin typeface="Verdana" panose="020B0604030504040204" pitchFamily="34" charset="0"/>
              </a:rPr>
              <a:t> unless they, for example, went bankrupt. In that case the cloud provider is only responsible for their own operations, not those of the cloud user. In order words, </a:t>
            </a:r>
            <a:r>
              <a:rPr lang="en-US" b="1" i="0" dirty="0">
                <a:solidFill>
                  <a:srgbClr val="000000"/>
                </a:solidFill>
                <a:effectLst/>
                <a:latin typeface="Verdana" panose="020B0604030504040204" pitchFamily="34" charset="0"/>
              </a:rPr>
              <a:t>you the cloud user are responsible for any breaches of data due to US law enforcement requests</a:t>
            </a:r>
            <a:r>
              <a:rPr lang="en-US" b="0" i="0" dirty="0">
                <a:solidFill>
                  <a:srgbClr val="000000"/>
                </a:solidFill>
                <a:effectLst/>
                <a:latin typeface="Verdana" panose="020B0604030504040204" pitchFamily="34" charset="0"/>
              </a:rPr>
              <a:t>.</a:t>
            </a:r>
          </a:p>
        </p:txBody>
      </p:sp>
      <p:sp>
        <p:nvSpPr>
          <p:cNvPr id="4" name="Slide Number Placeholder 3"/>
          <p:cNvSpPr>
            <a:spLocks noGrp="1"/>
          </p:cNvSpPr>
          <p:nvPr>
            <p:ph type="sldNum" sz="quarter" idx="5"/>
          </p:nvPr>
        </p:nvSpPr>
        <p:spPr/>
        <p:txBody>
          <a:bodyPr/>
          <a:lstStyle/>
          <a:p>
            <a:fld id="{793AB911-885E-4668-8C6E-9562ABF6240B}" type="slidenum">
              <a:rPr lang="de-AT" smtClean="0"/>
              <a:t>71</a:t>
            </a:fld>
            <a:endParaRPr lang="de-AT"/>
          </a:p>
        </p:txBody>
      </p:sp>
    </p:spTree>
    <p:extLst>
      <p:ext uri="{BB962C8B-B14F-4D97-AF65-F5344CB8AC3E}">
        <p14:creationId xmlns:p14="http://schemas.microsoft.com/office/powerpoint/2010/main" val="263393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Servers also come with a high level of redundancy. While you may have a single power supply in your home computer, servers typically have two that are able to take power from different power inputs. This makes sure that the server keeps running even if one of the two power supplies fail, or if one of the two power inputs goes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8</a:t>
            </a:fld>
            <a:endParaRPr lang="de-AT"/>
          </a:p>
        </p:txBody>
      </p:sp>
    </p:spTree>
    <p:extLst>
      <p:ext uri="{BB962C8B-B14F-4D97-AF65-F5344CB8AC3E}">
        <p14:creationId xmlns:p14="http://schemas.microsoft.com/office/powerpoint/2010/main" val="741006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Also in contrast to your home setup these servers contain an Out-Of-Bounds Management interface that allows remote management of servers even when they are turned off. The hardware components built into the server report their health status to this OOB management interface which allows for the simultaneous monitoring of thousands of machines.</a:t>
            </a:r>
          </a:p>
        </p:txBody>
      </p:sp>
      <p:sp>
        <p:nvSpPr>
          <p:cNvPr id="4" name="Slide Number Placeholder 3"/>
          <p:cNvSpPr>
            <a:spLocks noGrp="1"/>
          </p:cNvSpPr>
          <p:nvPr>
            <p:ph type="sldNum" sz="quarter" idx="5"/>
          </p:nvPr>
        </p:nvSpPr>
        <p:spPr/>
        <p:txBody>
          <a:bodyPr/>
          <a:lstStyle/>
          <a:p>
            <a:fld id="{793AB911-885E-4668-8C6E-9562ABF6240B}" type="slidenum">
              <a:rPr lang="de-AT" smtClean="0"/>
              <a:t>9</a:t>
            </a:fld>
            <a:endParaRPr lang="de-AT"/>
          </a:p>
        </p:txBody>
      </p:sp>
    </p:spTree>
    <p:extLst>
      <p:ext uri="{BB962C8B-B14F-4D97-AF65-F5344CB8AC3E}">
        <p14:creationId xmlns:p14="http://schemas.microsoft.com/office/powerpoint/2010/main" val="4178830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This is a fairly generic description of servers. Different vendors may choose to leave out certain features of their more “budget” line of servers or call certain components differently. HP, for example, calls their OOBM “Integrated Lights Out”, Dell “DRAC - Dell Remote Access Control”, etc.</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10</a:t>
            </a:fld>
            <a:endParaRPr lang="de-AT"/>
          </a:p>
        </p:txBody>
      </p:sp>
    </p:spTree>
    <p:extLst>
      <p:ext uri="{BB962C8B-B14F-4D97-AF65-F5344CB8AC3E}">
        <p14:creationId xmlns:p14="http://schemas.microsoft.com/office/powerpoint/2010/main" val="8198862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413741372"/>
      </p:ext>
    </p:extLst>
  </p:cSld>
  <p:clrMapOvr>
    <a:masterClrMapping/>
  </p:clrMapOvr>
  <p:extLst>
    <p:ext uri="{DCECCB84-F9BA-43D5-87BE-67443E8EF086}">
      <p15:sldGuideLst xmlns:p15="http://schemas.microsoft.com/office/powerpoint/2012/main">
        <p15:guide id="1" orient="horz" pos="1744" userDrawn="1">
          <p15:clr>
            <a:srgbClr val="FBAE40"/>
          </p15:clr>
        </p15:guide>
        <p15:guide id="2" pos="5763" userDrawn="1">
          <p15:clr>
            <a:srgbClr val="FBAE40"/>
          </p15:clr>
        </p15:guide>
        <p15:guide id="3" pos="11139" userDrawn="1">
          <p15:clr>
            <a:srgbClr val="FBAE40"/>
          </p15:clr>
        </p15:guide>
        <p15:guide id="4" orient="horz" pos="3240" userDrawn="1">
          <p15:clr>
            <a:srgbClr val="FBAE40"/>
          </p15:clr>
        </p15:guide>
        <p15:guide id="7" orient="horz" pos="1200" userDrawn="1">
          <p15:clr>
            <a:srgbClr val="FBAE40"/>
          </p15:clr>
        </p15:guide>
        <p15:guide id="8" orient="horz" pos="2108" userDrawn="1">
          <p15:clr>
            <a:srgbClr val="FBAE40"/>
          </p15:clr>
        </p15:guide>
        <p15:guide id="9" orient="horz" pos="165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3" y="0"/>
            <a:ext cx="18295234" cy="10290175"/>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722872" y="8381339"/>
            <a:ext cx="8205494" cy="590931"/>
          </a:xfrm>
        </p:spPr>
        <p:txBody>
          <a:bodyPr/>
          <a:lstStyle>
            <a:lvl1pPr>
              <a:defRPr lang="de-AT" sz="36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183421115"/>
      </p:ext>
    </p:extLst>
  </p:cSld>
  <p:clrMapOvr>
    <a:masterClrMapping/>
  </p:clrMapOvr>
  <p:extLst>
    <p:ext uri="{DCECCB84-F9BA-43D5-87BE-67443E8EF086}">
      <p15:sldGuideLst xmlns:p15="http://schemas.microsoft.com/office/powerpoint/2012/main">
        <p15:guide id="1" orient="horz" pos="4148">
          <p15:clr>
            <a:srgbClr val="FBAE40"/>
          </p15:clr>
        </p15:guide>
        <p15:guide id="2" orient="horz" pos="4650">
          <p15:clr>
            <a:srgbClr val="FBAE40"/>
          </p15:clr>
        </p15:guide>
        <p15:guide id="3" orient="horz" pos="5872">
          <p15:clr>
            <a:srgbClr val="FBAE40"/>
          </p15:clr>
        </p15:guide>
        <p15:guide id="4" orient="horz" pos="392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3540965092"/>
      </p:ext>
    </p:extLst>
  </p:cSld>
  <p:clrMapOvr>
    <a:masterClrMapping/>
  </p:clrMapOvr>
  <p:extLst>
    <p:ext uri="{DCECCB84-F9BA-43D5-87BE-67443E8EF086}">
      <p15:sldGuideLst xmlns:p15="http://schemas.microsoft.com/office/powerpoint/2012/main">
        <p15:guide id="1" orient="horz" pos="5872">
          <p15:clr>
            <a:srgbClr val="FBAE40"/>
          </p15:clr>
        </p15:guide>
        <p15:guide id="2" orient="horz" pos="605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906155684"/>
      </p:ext>
    </p:extLst>
  </p:cSld>
  <p:clrMapOvr>
    <a:masterClrMapping/>
  </p:clrMapOvr>
  <p:extLst>
    <p:ext uri="{DCECCB84-F9BA-43D5-87BE-67443E8EF086}">
      <p15:sldGuideLst xmlns:p15="http://schemas.microsoft.com/office/powerpoint/2012/main">
        <p15:guide id="1" orient="horz" pos="605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 Engineerin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pic>
        <p:nvPicPr>
          <p:cNvPr id="7" name="Grafik 6" descr="Ein Bild, das Screenshot enthält.&#10;&#10;Mit sehr hoher Zuverlässigkeit generierte Beschreibung">
            <a:extLst>
              <a:ext uri="{FF2B5EF4-FFF2-40B4-BE49-F238E27FC236}">
                <a16:creationId xmlns:a16="http://schemas.microsoft.com/office/drawing/2014/main" id="{E6BB59F8-1846-4345-B32C-6B90C7F14B2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sp>
        <p:nvSpPr>
          <p:cNvPr id="5"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205197761"/>
      </p:ext>
    </p:extLst>
  </p:cSld>
  <p:clrMapOvr>
    <a:masterClrMapping/>
  </p:clrMapOvr>
  <p:extLst>
    <p:ext uri="{DCECCB84-F9BA-43D5-87BE-67443E8EF086}">
      <p15:sldGuideLst xmlns:p15="http://schemas.microsoft.com/office/powerpoint/2012/main">
        <p15:guide id="1" orient="horz" pos="3242" userDrawn="1">
          <p15:clr>
            <a:srgbClr val="FBAE40"/>
          </p15:clr>
        </p15:guide>
        <p15:guide id="2" pos="5763" userDrawn="1">
          <p15:clr>
            <a:srgbClr val="FBAE40"/>
          </p15:clr>
        </p15:guide>
        <p15:guide id="3" pos="1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Kapitel - FH">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3" y="2289600"/>
            <a:ext cx="17037217" cy="701731"/>
          </a:xfrm>
        </p:spPr>
        <p:txBody>
          <a:bodyPr/>
          <a:lstStyle>
            <a:lvl1pPr>
              <a:defRPr lang="de-DE" sz="44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8" y="3384000"/>
            <a:ext cx="15237059" cy="6020355"/>
          </a:xfrm>
        </p:spPr>
        <p:txBody>
          <a:bodyPr>
            <a:normAutofit/>
          </a:bodyPr>
          <a:lstStyle>
            <a:lvl1pPr>
              <a:defRPr sz="3600">
                <a:solidFill>
                  <a:schemeClr val="bg1"/>
                </a:solidFill>
              </a:defRPr>
            </a:lvl1pPr>
            <a:lvl2pPr>
              <a:defRPr sz="3600">
                <a:solidFill>
                  <a:schemeClr val="bg1"/>
                </a:solidFill>
              </a:defRPr>
            </a:lvl2pPr>
            <a:lvl3pPr>
              <a:defRPr sz="3600">
                <a:solidFill>
                  <a:schemeClr val="bg1"/>
                </a:solidFill>
              </a:defRPr>
            </a:lvl3pPr>
            <a:lvl4pPr>
              <a:defRPr sz="3600">
                <a:solidFill>
                  <a:schemeClr val="bg1"/>
                </a:solidFill>
              </a:defRPr>
            </a:lvl4pPr>
            <a:lvl5pPr>
              <a:defRPr sz="3600">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cxnSp>
        <p:nvCxnSpPr>
          <p:cNvPr id="13" name="Gerader Verbinder 12">
            <a:extLst>
              <a:ext uri="{FF2B5EF4-FFF2-40B4-BE49-F238E27FC236}">
                <a16:creationId xmlns:a16="http://schemas.microsoft.com/office/drawing/2014/main" id="{704E2E1A-8DC9-42DC-963F-859DB6D66120}"/>
              </a:ext>
            </a:extLst>
          </p:cNvPr>
          <p:cNvCxnSpPr/>
          <p:nvPr userDrawn="1"/>
        </p:nvCxnSpPr>
        <p:spPr>
          <a:xfrm>
            <a:off x="3151764" y="9404355"/>
            <a:ext cx="0" cy="29719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27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Kapitel - weiß">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1" y="2289600"/>
            <a:ext cx="17023568"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9" y="3384003"/>
            <a:ext cx="15223409" cy="6142137"/>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78496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1125144450"/>
      </p:ext>
    </p:extLst>
  </p:cSld>
  <p:clrMapOvr>
    <a:masterClrMapping/>
  </p:clrMapOvr>
  <p:extLst>
    <p:ext uri="{DCECCB84-F9BA-43D5-87BE-67443E8EF086}">
      <p15:sldGuideLst xmlns:p15="http://schemas.microsoft.com/office/powerpoint/2012/main">
        <p15:guide id="1" orient="horz" pos="5872" userDrawn="1">
          <p15:clr>
            <a:srgbClr val="FBAE40"/>
          </p15:clr>
        </p15:guide>
        <p15:guide id="2" orient="horz" pos="60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5" name="Diagrammplatzhalter 4">
            <a:extLst>
              <a:ext uri="{FF2B5EF4-FFF2-40B4-BE49-F238E27FC236}">
                <a16:creationId xmlns:a16="http://schemas.microsoft.com/office/drawing/2014/main" id="{072CAFA5-82DE-42E8-AA70-A46D80D8F2AA}"/>
              </a:ext>
            </a:extLst>
          </p:cNvPr>
          <p:cNvSpPr>
            <a:spLocks noGrp="1"/>
          </p:cNvSpPr>
          <p:nvPr>
            <p:ph type="chart" sz="quarter" idx="10"/>
          </p:nvPr>
        </p:nvSpPr>
        <p:spPr>
          <a:xfrm>
            <a:off x="1656145" y="1800003"/>
            <a:ext cx="16102792" cy="7331333"/>
          </a:xfrm>
        </p:spPr>
        <p:txBody>
          <a:bodyPr>
            <a:normAutofit/>
          </a:bodyPr>
          <a:lstStyle>
            <a:lvl1pPr>
              <a:defRPr sz="3600"/>
            </a:lvl1pPr>
          </a:lstStyle>
          <a:p>
            <a:endParaRPr lang="de-AT" dirty="0"/>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3F3CC8DB-CB69-4880-9506-69AA3571545C}"/>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063860083"/>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375392951"/>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3" y="0"/>
            <a:ext cx="18295234" cy="10290175"/>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722872" y="8381339"/>
            <a:ext cx="8205494" cy="590931"/>
          </a:xfrm>
        </p:spPr>
        <p:txBody>
          <a:bodyPr/>
          <a:lstStyle>
            <a:lvl1pPr>
              <a:defRPr lang="de-AT" sz="36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2776845359"/>
      </p:ext>
    </p:extLst>
  </p:cSld>
  <p:clrMapOvr>
    <a:masterClrMapping/>
  </p:clrMapOvr>
  <p:extLst>
    <p:ext uri="{DCECCB84-F9BA-43D5-87BE-67443E8EF086}">
      <p15:sldGuideLst xmlns:p15="http://schemas.microsoft.com/office/powerpoint/2012/main">
        <p15:guide id="1" orient="horz" pos="4148" userDrawn="1">
          <p15:clr>
            <a:srgbClr val="FBAE40"/>
          </p15:clr>
        </p15:guide>
        <p15:guide id="2" orient="horz" pos="4650" userDrawn="1">
          <p15:clr>
            <a:srgbClr val="FBAE40"/>
          </p15:clr>
        </p15:guide>
        <p15:guide id="3" orient="horz" pos="5872" userDrawn="1">
          <p15:clr>
            <a:srgbClr val="FBAE40"/>
          </p15:clr>
        </p15:guide>
        <p15:guide id="4" orient="horz" pos="392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575589417"/>
      </p:ext>
    </p:extLst>
  </p:cSld>
  <p:clrMapOvr>
    <a:masterClrMapping/>
  </p:clrMapOvr>
  <p:extLst>
    <p:ext uri="{DCECCB84-F9BA-43D5-87BE-67443E8EF086}">
      <p15:sldGuideLst xmlns:p15="http://schemas.microsoft.com/office/powerpoint/2012/main">
        <p15:guide id="1" orient="horz" pos="1744">
          <p15:clr>
            <a:srgbClr val="FBAE40"/>
          </p15:clr>
        </p15:guide>
        <p15:guide id="2" pos="5763">
          <p15:clr>
            <a:srgbClr val="FBAE40"/>
          </p15:clr>
        </p15:guide>
        <p15:guide id="3" pos="11139">
          <p15:clr>
            <a:srgbClr val="FBAE40"/>
          </p15:clr>
        </p15:guide>
        <p15:guide id="4" orient="horz" pos="3240">
          <p15:clr>
            <a:srgbClr val="FBAE40"/>
          </p15:clr>
        </p15:guide>
        <p15:guide id="7" orient="horz" pos="1200">
          <p15:clr>
            <a:srgbClr val="FBAE40"/>
          </p15:clr>
        </p15:guide>
        <p15:guide id="8" orient="horz" pos="2108">
          <p15:clr>
            <a:srgbClr val="FBAE40"/>
          </p15:clr>
        </p15:guide>
        <p15:guide id="9" orient="horz" pos="16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sv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extLst>
              <a:ext uri="{96DAC541-7B7A-43D3-8B79-37D633B846F1}">
                <asvg:svgBlip xmlns:asvg="http://schemas.microsoft.com/office/drawing/2016/SVG/main" r:embed="rId15"/>
              </a:ext>
            </a:extLst>
          </a:blip>
          <a:srcRect/>
          <a:stretch>
            <a:fillRect/>
          </a:stretch>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D7DC3FED-648D-4FB7-8622-2FC0B364BEAA}"/>
              </a:ext>
            </a:extLst>
          </p:cNvPr>
          <p:cNvSpPr>
            <a:spLocks noGrp="1"/>
          </p:cNvSpPr>
          <p:nvPr>
            <p:ph type="title"/>
          </p:nvPr>
        </p:nvSpPr>
        <p:spPr>
          <a:xfrm>
            <a:off x="725195" y="2598702"/>
            <a:ext cx="15780246" cy="533031"/>
          </a:xfrm>
          <a:prstGeom prst="rect">
            <a:avLst/>
          </a:prstGeom>
          <a:noFill/>
        </p:spPr>
        <p:txBody>
          <a:bodyPr wrap="square" rtlCol="0">
            <a:spAutoFit/>
          </a:bodyPr>
          <a:lstStyle/>
          <a:p>
            <a:pPr marL="0" lvl="0"/>
            <a:r>
              <a:rPr lang="de-DE" dirty="0"/>
              <a:t>Mastertitelformat bearbeiten</a:t>
            </a:r>
            <a:endParaRPr lang="de-AT" dirty="0"/>
          </a:p>
        </p:txBody>
      </p:sp>
      <p:sp>
        <p:nvSpPr>
          <p:cNvPr id="3" name="Textplatzhalter 2">
            <a:extLst>
              <a:ext uri="{FF2B5EF4-FFF2-40B4-BE49-F238E27FC236}">
                <a16:creationId xmlns:a16="http://schemas.microsoft.com/office/drawing/2014/main" id="{C030715D-7763-420A-97D8-555A3E99EC1C}"/>
              </a:ext>
            </a:extLst>
          </p:cNvPr>
          <p:cNvSpPr>
            <a:spLocks noGrp="1"/>
          </p:cNvSpPr>
          <p:nvPr>
            <p:ph type="body" idx="1"/>
          </p:nvPr>
        </p:nvSpPr>
        <p:spPr>
          <a:xfrm>
            <a:off x="3409607" y="3433829"/>
            <a:ext cx="13240731" cy="5686517"/>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Fußzeilenplatzhalter 3">
            <a:extLst>
              <a:ext uri="{FF2B5EF4-FFF2-40B4-BE49-F238E27FC236}">
                <a16:creationId xmlns:a16="http://schemas.microsoft.com/office/drawing/2014/main" id="{475D3D2B-85ED-4CC2-9A19-332A5163FF07}"/>
              </a:ext>
            </a:extLst>
          </p:cNvPr>
          <p:cNvSpPr>
            <a:spLocks noGrp="1"/>
          </p:cNvSpPr>
          <p:nvPr>
            <p:ph type="ftr" sz="quarter" idx="3"/>
          </p:nvPr>
        </p:nvSpPr>
        <p:spPr>
          <a:xfrm>
            <a:off x="6060532" y="9537469"/>
            <a:ext cx="6174880" cy="547856"/>
          </a:xfrm>
          <a:prstGeom prst="rect">
            <a:avLst/>
          </a:prstGeom>
        </p:spPr>
        <p:txBody>
          <a:bodyPr vert="horz" lIns="91440" tIns="45720" rIns="91440" bIns="45720" rtlCol="0" anchor="ctr"/>
          <a:lstStyle>
            <a:lvl1pPr algn="ctr">
              <a:defRPr sz="1736">
                <a:solidFill>
                  <a:schemeClr val="tx1">
                    <a:tint val="75000"/>
                  </a:schemeClr>
                </a:solidFill>
              </a:defRPr>
            </a:lvl1pPr>
          </a:lstStyle>
          <a:p>
            <a:r>
              <a:rPr lang="de-AT"/>
              <a:t>Organisationseinheit | Titel</a:t>
            </a:r>
          </a:p>
        </p:txBody>
      </p:sp>
      <p:sp>
        <p:nvSpPr>
          <p:cNvPr id="7" name="Foliennummernplatzhalter 6">
            <a:extLst>
              <a:ext uri="{FF2B5EF4-FFF2-40B4-BE49-F238E27FC236}">
                <a16:creationId xmlns:a16="http://schemas.microsoft.com/office/drawing/2014/main" id="{32CE736E-EFE1-47CD-BFBF-E18FB857B018}"/>
              </a:ext>
            </a:extLst>
          </p:cNvPr>
          <p:cNvSpPr>
            <a:spLocks noGrp="1"/>
          </p:cNvSpPr>
          <p:nvPr>
            <p:ph type="sldNum" sz="quarter" idx="4"/>
          </p:nvPr>
        </p:nvSpPr>
        <p:spPr>
          <a:xfrm>
            <a:off x="12921754" y="9537699"/>
            <a:ext cx="4116257" cy="546100"/>
          </a:xfrm>
          <a:prstGeom prst="rect">
            <a:avLst/>
          </a:prstGeom>
        </p:spPr>
        <p:txBody>
          <a:bodyPr vert="horz" lIns="91440" tIns="45720" rIns="91440" bIns="45720" rtlCol="0" anchor="ctr"/>
          <a:lstStyle>
            <a:lvl1pPr algn="r">
              <a:defRPr sz="2400">
                <a:solidFill>
                  <a:schemeClr val="tx1">
                    <a:tint val="75000"/>
                  </a:schemeClr>
                </a:solidFill>
              </a:defRPr>
            </a:lvl1pPr>
          </a:lstStyle>
          <a:p>
            <a:fld id="{70A104DB-FD90-4C1D-8FD8-954015846B85}" type="slidenum">
              <a:rPr lang="de-AT" smtClean="0"/>
              <a:t>‹#›</a:t>
            </a:fld>
            <a:endParaRPr lang="de-AT" dirty="0"/>
          </a:p>
        </p:txBody>
      </p:sp>
    </p:spTree>
    <p:extLst>
      <p:ext uri="{BB962C8B-B14F-4D97-AF65-F5344CB8AC3E}">
        <p14:creationId xmlns:p14="http://schemas.microsoft.com/office/powerpoint/2010/main" val="211347728"/>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65" r:id="rId3"/>
    <p:sldLayoutId id="2147483650" r:id="rId4"/>
    <p:sldLayoutId id="2147483652" r:id="rId5"/>
    <p:sldLayoutId id="2147483711" r:id="rId6"/>
    <p:sldLayoutId id="2147483713" r:id="rId7"/>
    <p:sldLayoutId id="2147483712" r:id="rId8"/>
    <p:sldLayoutId id="2147483726" r:id="rId9"/>
    <p:sldLayoutId id="2147483727" r:id="rId10"/>
    <p:sldLayoutId id="2147483728" r:id="rId11"/>
    <p:sldLayoutId id="2147483729" r:id="rId12"/>
  </p:sldLayoutIdLst>
  <p:hf hdr="0" dt="0"/>
  <p:txStyles>
    <p:titleStyle>
      <a:lvl1pPr algn="l" defTabSz="1322888" rtl="0" eaLnBrk="1" latinLnBrk="0" hangingPunct="1">
        <a:lnSpc>
          <a:spcPct val="90000"/>
        </a:lnSpc>
        <a:spcBef>
          <a:spcPct val="0"/>
        </a:spcBef>
        <a:buNone/>
        <a:defRPr lang="de-AT" sz="3182" b="1" kern="1200" smtClean="0">
          <a:solidFill>
            <a:srgbClr val="4A4D53"/>
          </a:solidFill>
          <a:latin typeface="+mj-lt"/>
          <a:ea typeface="Verdana" panose="020B0604030504040204" pitchFamily="34" charset="0"/>
          <a:cs typeface="+mj-cs"/>
        </a:defRPr>
      </a:lvl1pPr>
    </p:titleStyle>
    <p:bodyStyle>
      <a:lvl1pPr marL="330722" indent="-330722" algn="l" defTabSz="1322888" rtl="0" eaLnBrk="1" latinLnBrk="0" hangingPunct="1">
        <a:lnSpc>
          <a:spcPct val="90000"/>
        </a:lnSpc>
        <a:spcBef>
          <a:spcPts val="1446"/>
        </a:spcBef>
        <a:buFont typeface="Verdana" panose="020B0604030504040204" pitchFamily="34" charset="0"/>
        <a:buChar char="&gt;"/>
        <a:defRPr sz="2604" kern="1200">
          <a:solidFill>
            <a:schemeClr val="tx1">
              <a:lumMod val="65000"/>
              <a:lumOff val="35000"/>
            </a:schemeClr>
          </a:solidFill>
          <a:latin typeface="+mn-lt"/>
          <a:ea typeface="+mn-ea"/>
          <a:cs typeface="+mn-cs"/>
        </a:defRPr>
      </a:lvl1pPr>
      <a:lvl2pPr marL="992166"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2pPr>
      <a:lvl3pPr marL="165360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3pPr>
      <a:lvl4pPr marL="2315054"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4pPr>
      <a:lvl5pPr marL="297649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5pPr>
      <a:lvl6pPr marL="363794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6pPr>
      <a:lvl7pPr marL="4299386"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7pPr>
      <a:lvl8pPr marL="496083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8pPr>
      <a:lvl9pPr marL="5622274"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9pPr>
    </p:bodyStyle>
    <p:otherStyle>
      <a:defPPr>
        <a:defRPr lang="de-DE"/>
      </a:defPPr>
      <a:lvl1pPr marL="0" algn="l" defTabSz="1322888" rtl="0" eaLnBrk="1" latinLnBrk="0" hangingPunct="1">
        <a:defRPr sz="2604" kern="1200">
          <a:solidFill>
            <a:schemeClr val="tx1"/>
          </a:solidFill>
          <a:latin typeface="+mn-lt"/>
          <a:ea typeface="+mn-ea"/>
          <a:cs typeface="+mn-cs"/>
        </a:defRPr>
      </a:lvl1pPr>
      <a:lvl2pPr marL="661446" algn="l" defTabSz="1322888" rtl="0" eaLnBrk="1" latinLnBrk="0" hangingPunct="1">
        <a:defRPr sz="2604" kern="1200">
          <a:solidFill>
            <a:schemeClr val="tx1"/>
          </a:solidFill>
          <a:latin typeface="+mn-lt"/>
          <a:ea typeface="+mn-ea"/>
          <a:cs typeface="+mn-cs"/>
        </a:defRPr>
      </a:lvl2pPr>
      <a:lvl3pPr marL="1322888" algn="l" defTabSz="1322888" rtl="0" eaLnBrk="1" latinLnBrk="0" hangingPunct="1">
        <a:defRPr sz="2604" kern="1200">
          <a:solidFill>
            <a:schemeClr val="tx1"/>
          </a:solidFill>
          <a:latin typeface="+mn-lt"/>
          <a:ea typeface="+mn-ea"/>
          <a:cs typeface="+mn-cs"/>
        </a:defRPr>
      </a:lvl3pPr>
      <a:lvl4pPr marL="1984332" algn="l" defTabSz="1322888" rtl="0" eaLnBrk="1" latinLnBrk="0" hangingPunct="1">
        <a:defRPr sz="2604" kern="1200">
          <a:solidFill>
            <a:schemeClr val="tx1"/>
          </a:solidFill>
          <a:latin typeface="+mn-lt"/>
          <a:ea typeface="+mn-ea"/>
          <a:cs typeface="+mn-cs"/>
        </a:defRPr>
      </a:lvl4pPr>
      <a:lvl5pPr marL="2645776" algn="l" defTabSz="1322888" rtl="0" eaLnBrk="1" latinLnBrk="0" hangingPunct="1">
        <a:defRPr sz="2604" kern="1200">
          <a:solidFill>
            <a:schemeClr val="tx1"/>
          </a:solidFill>
          <a:latin typeface="+mn-lt"/>
          <a:ea typeface="+mn-ea"/>
          <a:cs typeface="+mn-cs"/>
        </a:defRPr>
      </a:lvl5pPr>
      <a:lvl6pPr marL="3307220" algn="l" defTabSz="1322888" rtl="0" eaLnBrk="1" latinLnBrk="0" hangingPunct="1">
        <a:defRPr sz="2604" kern="1200">
          <a:solidFill>
            <a:schemeClr val="tx1"/>
          </a:solidFill>
          <a:latin typeface="+mn-lt"/>
          <a:ea typeface="+mn-ea"/>
          <a:cs typeface="+mn-cs"/>
        </a:defRPr>
      </a:lvl6pPr>
      <a:lvl7pPr marL="3968662" algn="l" defTabSz="1322888" rtl="0" eaLnBrk="1" latinLnBrk="0" hangingPunct="1">
        <a:defRPr sz="2604" kern="1200">
          <a:solidFill>
            <a:schemeClr val="tx1"/>
          </a:solidFill>
          <a:latin typeface="+mn-lt"/>
          <a:ea typeface="+mn-ea"/>
          <a:cs typeface="+mn-cs"/>
        </a:defRPr>
      </a:lvl7pPr>
      <a:lvl8pPr marL="4630108" algn="l" defTabSz="1322888" rtl="0" eaLnBrk="1" latinLnBrk="0" hangingPunct="1">
        <a:defRPr sz="2604" kern="1200">
          <a:solidFill>
            <a:schemeClr val="tx1"/>
          </a:solidFill>
          <a:latin typeface="+mn-lt"/>
          <a:ea typeface="+mn-ea"/>
          <a:cs typeface="+mn-cs"/>
        </a:defRPr>
      </a:lvl8pPr>
      <a:lvl9pPr marL="5291552" algn="l" defTabSz="1322888" rtl="0" eaLnBrk="1" latinLnBrk="0" hangingPunct="1">
        <a:defRPr sz="26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60" userDrawn="1">
          <p15:clr>
            <a:srgbClr val="F26B43"/>
          </p15:clr>
        </p15:guide>
        <p15:guide id="2" pos="11207" userDrawn="1">
          <p15:clr>
            <a:srgbClr val="F26B43"/>
          </p15:clr>
        </p15:guide>
        <p15:guide id="3" pos="386" userDrawn="1">
          <p15:clr>
            <a:srgbClr val="F26B43"/>
          </p15:clr>
        </p15:guide>
        <p15:guide id="4" pos="5763" userDrawn="1">
          <p15:clr>
            <a:srgbClr val="F26B43"/>
          </p15:clr>
        </p15:guide>
        <p15:guide id="5" orient="horz" pos="1336" userDrawn="1">
          <p15:clr>
            <a:srgbClr val="F26B43"/>
          </p15:clr>
        </p15:guide>
        <p15:guide id="6" orient="horz" pos="1504" userDrawn="1">
          <p15:clr>
            <a:srgbClr val="F26B43"/>
          </p15:clr>
        </p15:guide>
        <p15:guide id="7" pos="2018" userDrawn="1">
          <p15:clr>
            <a:srgbClr val="F26B43"/>
          </p15:clr>
        </p15:guide>
        <p15:guide id="8" orient="horz" pos="5726" userDrawn="1">
          <p15:clr>
            <a:srgbClr val="F26B43"/>
          </p15:clr>
        </p15:guide>
        <p15:guide id="9" pos="2222" userDrawn="1">
          <p15:clr>
            <a:srgbClr val="F26B43"/>
          </p15:clr>
        </p15:guide>
        <p15:guide id="10" pos="610" userDrawn="1">
          <p15:clr>
            <a:srgbClr val="F26B43"/>
          </p15:clr>
        </p15:guide>
        <p15:guide id="11" orient="horz" pos="520" userDrawn="1">
          <p15:clr>
            <a:srgbClr val="F26B43"/>
          </p15:clr>
        </p15:guide>
        <p15:guide id="12" pos="1168" userDrawn="1">
          <p15:clr>
            <a:srgbClr val="F26B43"/>
          </p15:clr>
        </p15:guide>
        <p15:guide id="14" pos="2282" userDrawn="1">
          <p15:clr>
            <a:srgbClr val="F26B43"/>
          </p15:clr>
        </p15:guide>
        <p15:guide id="15" orient="horz" pos="2244" userDrawn="1">
          <p15:clr>
            <a:srgbClr val="F26B43"/>
          </p15:clr>
        </p15:guide>
        <p15:guide id="16" orient="horz" pos="1926" userDrawn="1">
          <p15:clr>
            <a:srgbClr val="F26B43"/>
          </p15:clr>
        </p15:guide>
        <p15:guide id="17" orient="horz" pos="1200" userDrawn="1">
          <p15:clr>
            <a:srgbClr val="F26B43"/>
          </p15:clr>
        </p15:guide>
        <p15:guide id="18" orient="horz" pos="2152" userDrawn="1">
          <p15:clr>
            <a:srgbClr val="F26B43"/>
          </p15:clr>
        </p15:guide>
        <p15:guide id="19" orient="horz" pos="1680" userDrawn="1">
          <p15:clr>
            <a:srgbClr val="F26B43"/>
          </p15:clr>
        </p15:guide>
        <p15:guide id="20" orient="horz" pos="1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35.svg"/></Relationships>
</file>

<file path=ppt/slides/_rels/slide4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37.svg"/></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37.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39.sv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F86979-3245-43E2-835F-16D29B10BEDE}"/>
              </a:ext>
            </a:extLst>
          </p:cNvPr>
          <p:cNvSpPr>
            <a:spLocks noGrp="1"/>
          </p:cNvSpPr>
          <p:nvPr>
            <p:ph type="title"/>
          </p:nvPr>
        </p:nvSpPr>
        <p:spPr>
          <a:xfrm>
            <a:off x="722779" y="2291517"/>
            <a:ext cx="16883628" cy="701731"/>
          </a:xfrm>
        </p:spPr>
        <p:txBody>
          <a:bodyPr/>
          <a:lstStyle/>
          <a:p>
            <a:r>
              <a:rPr lang="de-DE" dirty="0"/>
              <a:t>Introduction to the Cloud</a:t>
            </a:r>
            <a:endParaRPr lang="de-AT" dirty="0"/>
          </a:p>
        </p:txBody>
      </p:sp>
    </p:spTree>
    <p:extLst>
      <p:ext uri="{BB962C8B-B14F-4D97-AF65-F5344CB8AC3E}">
        <p14:creationId xmlns:p14="http://schemas.microsoft.com/office/powerpoint/2010/main" val="3086474446"/>
      </p:ext>
    </p:extLst>
  </p:cSld>
  <p:clrMapOvr>
    <a:masterClrMapping/>
  </p:clrMapOvr>
  <mc:AlternateContent xmlns:mc="http://schemas.openxmlformats.org/markup-compatibility/2006" xmlns:p14="http://schemas.microsoft.com/office/powerpoint/2010/main">
    <mc:Choice Requires="p14">
      <p:transition spd="slow" p14:dur="2000" advTm="2639"/>
    </mc:Choice>
    <mc:Fallback xmlns="">
      <p:transition spd="slow" advTm="26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Vendor names for OOBM</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HP: </a:t>
            </a:r>
            <a:r>
              <a:rPr lang="en-US" dirty="0" err="1">
                <a:solidFill>
                  <a:schemeClr val="tx1">
                    <a:lumMod val="85000"/>
                    <a:lumOff val="15000"/>
                  </a:schemeClr>
                </a:solidFill>
              </a:rPr>
              <a:t>iLO</a:t>
            </a:r>
            <a:endParaRPr lang="en-US" dirty="0">
              <a:solidFill>
                <a:schemeClr val="tx1">
                  <a:lumMod val="85000"/>
                  <a:lumOff val="1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Dell: DRAC</a:t>
            </a:r>
          </a:p>
          <a:p>
            <a:pPr>
              <a:lnSpc>
                <a:spcPct val="200000"/>
              </a:lnSpc>
            </a:pPr>
            <a:r>
              <a:rPr lang="en-US" dirty="0">
                <a:solidFill>
                  <a:srgbClr val="005596"/>
                </a:solidFill>
              </a:rPr>
              <a:t> </a:t>
            </a:r>
            <a:r>
              <a:rPr lang="en-US" dirty="0">
                <a:solidFill>
                  <a:schemeClr val="tx1">
                    <a:lumMod val="85000"/>
                    <a:lumOff val="15000"/>
                  </a:schemeClr>
                </a:solidFill>
              </a:rPr>
              <a:t>Intel: RMM</a:t>
            </a:r>
          </a:p>
        </p:txBody>
      </p:sp>
    </p:spTree>
    <p:extLst>
      <p:ext uri="{BB962C8B-B14F-4D97-AF65-F5344CB8AC3E}">
        <p14:creationId xmlns:p14="http://schemas.microsoft.com/office/powerpoint/2010/main" val="4102412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Purchasing strategy</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Vendor support</a:t>
            </a:r>
            <a:br>
              <a:rPr lang="en-US" dirty="0">
                <a:solidFill>
                  <a:schemeClr val="tx1">
                    <a:lumMod val="85000"/>
                    <a:lumOff val="15000"/>
                  </a:schemeClr>
                </a:solidFill>
              </a:rPr>
            </a:br>
            <a:r>
              <a:rPr lang="en-US" dirty="0">
                <a:solidFill>
                  <a:schemeClr val="tx1">
                    <a:lumMod val="85000"/>
                    <a:lumOff val="15000"/>
                  </a:schemeClr>
                </a:solidFill>
              </a:rPr>
              <a:t> </a:t>
            </a:r>
            <a:r>
              <a:rPr lang="en-US" sz="2800" dirty="0">
                <a:solidFill>
                  <a:schemeClr val="tx1">
                    <a:lumMod val="75000"/>
                    <a:lumOff val="25000"/>
                  </a:schemeClr>
                </a:solidFill>
              </a:rPr>
              <a:t>Often includes hardware replacement</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Longer order times</a:t>
            </a:r>
          </a:p>
          <a:p>
            <a:pPr>
              <a:lnSpc>
                <a:spcPct val="200000"/>
              </a:lnSpc>
            </a:pPr>
            <a:r>
              <a:rPr lang="en-US" dirty="0">
                <a:solidFill>
                  <a:srgbClr val="005596"/>
                </a:solidFill>
              </a:rPr>
              <a:t> </a:t>
            </a:r>
            <a:r>
              <a:rPr lang="en-US" dirty="0">
                <a:solidFill>
                  <a:schemeClr val="tx1">
                    <a:lumMod val="85000"/>
                    <a:lumOff val="15000"/>
                  </a:schemeClr>
                </a:solidFill>
              </a:rPr>
              <a:t>Budgeting for 3 or 5 years</a:t>
            </a:r>
          </a:p>
        </p:txBody>
      </p:sp>
    </p:spTree>
    <p:extLst>
      <p:ext uri="{BB962C8B-B14F-4D97-AF65-F5344CB8AC3E}">
        <p14:creationId xmlns:p14="http://schemas.microsoft.com/office/powerpoint/2010/main" val="736705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a Datacenter</a:t>
            </a:r>
          </a:p>
        </p:txBody>
      </p:sp>
      <p:sp>
        <p:nvSpPr>
          <p:cNvPr id="2" name="TextBox 1">
            <a:extLst>
              <a:ext uri="{FF2B5EF4-FFF2-40B4-BE49-F238E27FC236}">
                <a16:creationId xmlns:a16="http://schemas.microsoft.com/office/drawing/2014/main" id="{32468636-384B-430E-A1DC-588B53BC791D}"/>
              </a:ext>
            </a:extLst>
          </p:cNvPr>
          <p:cNvSpPr txBox="1"/>
          <p:nvPr/>
        </p:nvSpPr>
        <p:spPr>
          <a:xfrm>
            <a:off x="802431" y="9304234"/>
            <a:ext cx="5067798"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IMarcoHerrera</a:t>
            </a:r>
            <a:r>
              <a:rPr lang="en-US" sz="1400" dirty="0">
                <a:solidFill>
                  <a:schemeClr val="bg1"/>
                </a:solidFill>
              </a:rPr>
              <a:t> under CC BY-SA 4.0</a:t>
            </a:r>
          </a:p>
        </p:txBody>
      </p:sp>
    </p:spTree>
    <p:extLst>
      <p:ext uri="{BB962C8B-B14F-4D97-AF65-F5344CB8AC3E}">
        <p14:creationId xmlns:p14="http://schemas.microsoft.com/office/powerpoint/2010/main" val="4088079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Datacenter</a:t>
            </a:r>
          </a:p>
        </p:txBody>
      </p:sp>
      <p:grpSp>
        <p:nvGrpSpPr>
          <p:cNvPr id="24" name="Group 23">
            <a:extLst>
              <a:ext uri="{FF2B5EF4-FFF2-40B4-BE49-F238E27FC236}">
                <a16:creationId xmlns:a16="http://schemas.microsoft.com/office/drawing/2014/main" id="{76C58556-4BE9-4496-AB0F-11913344FFD8}"/>
              </a:ext>
            </a:extLst>
          </p:cNvPr>
          <p:cNvGrpSpPr/>
          <p:nvPr/>
        </p:nvGrpSpPr>
        <p:grpSpPr>
          <a:xfrm>
            <a:off x="2663621" y="3058198"/>
            <a:ext cx="13039650" cy="4120856"/>
            <a:chOff x="1288846" y="1529098"/>
            <a:chExt cx="6519825" cy="2060428"/>
          </a:xfrm>
        </p:grpSpPr>
        <p:grpSp>
          <p:nvGrpSpPr>
            <p:cNvPr id="16" name="Group 15">
              <a:extLst>
                <a:ext uri="{FF2B5EF4-FFF2-40B4-BE49-F238E27FC236}">
                  <a16:creationId xmlns:a16="http://schemas.microsoft.com/office/drawing/2014/main" id="{AC22B48A-BB47-4540-9E5E-53812C8CBCB6}"/>
                </a:ext>
              </a:extLst>
            </p:cNvPr>
            <p:cNvGrpSpPr/>
            <p:nvPr/>
          </p:nvGrpSpPr>
          <p:grpSpPr>
            <a:xfrm>
              <a:off x="2219502" y="1529098"/>
              <a:ext cx="4708171" cy="1854182"/>
              <a:chOff x="2057337" y="1529098"/>
              <a:chExt cx="4708171" cy="1854182"/>
            </a:xfrm>
          </p:grpSpPr>
          <p:sp>
            <p:nvSpPr>
              <p:cNvPr id="3" name="Rectangle 2">
                <a:extLst>
                  <a:ext uri="{FF2B5EF4-FFF2-40B4-BE49-F238E27FC236}">
                    <a16:creationId xmlns:a16="http://schemas.microsoft.com/office/drawing/2014/main" id="{2DCBC1F7-B0FA-4EAB-977A-EAD883A8AC65}"/>
                  </a:ext>
                </a:extLst>
              </p:cNvPr>
              <p:cNvSpPr/>
              <p:nvPr/>
            </p:nvSpPr>
            <p:spPr>
              <a:xfrm>
                <a:off x="2057337"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2852970"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7" name="Rectangle 6">
                <a:extLst>
                  <a:ext uri="{FF2B5EF4-FFF2-40B4-BE49-F238E27FC236}">
                    <a16:creationId xmlns:a16="http://schemas.microsoft.com/office/drawing/2014/main" id="{13B440A1-49DC-494E-9B07-0D414CE33C89}"/>
                  </a:ext>
                </a:extLst>
              </p:cNvPr>
              <p:cNvSpPr/>
              <p:nvPr/>
            </p:nvSpPr>
            <p:spPr>
              <a:xfrm>
                <a:off x="3648603"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1" name="Rectangle 10">
                <a:extLst>
                  <a:ext uri="{FF2B5EF4-FFF2-40B4-BE49-F238E27FC236}">
                    <a16:creationId xmlns:a16="http://schemas.microsoft.com/office/drawing/2014/main" id="{E1A1AFE2-45C2-4550-956E-782A45058818}"/>
                  </a:ext>
                </a:extLst>
              </p:cNvPr>
              <p:cNvSpPr/>
              <p:nvPr/>
            </p:nvSpPr>
            <p:spPr>
              <a:xfrm>
                <a:off x="4444236"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5239869"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035502"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gr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88846" y="3435637"/>
              <a:ext cx="553549" cy="153889"/>
            </a:xfrm>
            <a:prstGeom prst="rect">
              <a:avLst/>
            </a:prstGeom>
            <a:noFill/>
          </p:spPr>
          <p:txBody>
            <a:bodyPr wrap="none" rtlCol="0">
              <a:spAutoFit/>
            </a:bodyPr>
            <a:lstStyle/>
            <a:p>
              <a:r>
                <a:rPr lang="en-US" sz="1400" dirty="0"/>
                <a:t>Fake Floor</a:t>
              </a:r>
            </a:p>
          </p:txBody>
        </p:sp>
        <p:cxnSp>
          <p:nvCxnSpPr>
            <p:cNvPr id="22" name="Connector: Elbow 21">
              <a:extLst>
                <a:ext uri="{FF2B5EF4-FFF2-40B4-BE49-F238E27FC236}">
                  <a16:creationId xmlns:a16="http://schemas.microsoft.com/office/drawing/2014/main" id="{2A673AF7-A2C7-49FB-B320-29C358568ACB}"/>
                </a:ext>
              </a:extLst>
            </p:cNvPr>
            <p:cNvCxnSpPr>
              <a:stCxn id="3" idx="2"/>
              <a:endCxn id="13" idx="2"/>
            </p:cNvCxnSpPr>
            <p:nvPr/>
          </p:nvCxnSpPr>
          <p:spPr>
            <a:xfrm rot="5400000" flipH="1" flipV="1">
              <a:off x="4175770" y="1792014"/>
              <a:ext cx="1" cy="3182532"/>
            </a:xfrm>
            <a:prstGeom prst="bentConnector3">
              <a:avLst>
                <a:gd name="adj1" fmla="val -22860000000"/>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43754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Cold aisles</a:t>
            </a:r>
          </a:p>
        </p:txBody>
      </p:sp>
      <p:grpSp>
        <p:nvGrpSpPr>
          <p:cNvPr id="59" name="Group 58">
            <a:extLst>
              <a:ext uri="{FF2B5EF4-FFF2-40B4-BE49-F238E27FC236}">
                <a16:creationId xmlns:a16="http://schemas.microsoft.com/office/drawing/2014/main" id="{BB2712E5-8E9D-4246-A8B4-3C857BBE1DE8}"/>
              </a:ext>
            </a:extLst>
          </p:cNvPr>
          <p:cNvGrpSpPr/>
          <p:nvPr/>
        </p:nvGrpSpPr>
        <p:grpSpPr>
          <a:xfrm>
            <a:off x="2654618" y="2940330"/>
            <a:ext cx="13049782" cy="4374882"/>
            <a:chOff x="1284905" y="1470164"/>
            <a:chExt cx="6524891" cy="2187441"/>
          </a:xfrm>
        </p:grpSpPr>
        <p:sp>
          <p:nvSpPr>
            <p:cNvPr id="3" name="Rectangle 2">
              <a:extLst>
                <a:ext uri="{FF2B5EF4-FFF2-40B4-BE49-F238E27FC236}">
                  <a16:creationId xmlns:a16="http://schemas.microsoft.com/office/drawing/2014/main" id="{2DCBC1F7-B0FA-4EAB-977A-EAD883A8AC65}"/>
                </a:ext>
              </a:extLst>
            </p:cNvPr>
            <p:cNvSpPr/>
            <p:nvPr/>
          </p:nvSpPr>
          <p:spPr>
            <a:xfrm>
              <a:off x="2219502" y="1529099"/>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3545557" y="1529097"/>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4871612"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197667"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84905" y="3435637"/>
              <a:ext cx="553549" cy="153889"/>
            </a:xfrm>
            <a:prstGeom prst="rect">
              <a:avLst/>
            </a:prstGeom>
            <a:noFill/>
          </p:spPr>
          <p:txBody>
            <a:bodyPr wrap="none" rtlCol="0">
              <a:spAutoFit/>
            </a:bodyPr>
            <a:lstStyle/>
            <a:p>
              <a:r>
                <a:rPr lang="en-US" sz="1400" dirty="0"/>
                <a:t>Fake Floor</a:t>
              </a:r>
            </a:p>
          </p:txBody>
        </p:sp>
        <p:cxnSp>
          <p:nvCxnSpPr>
            <p:cNvPr id="14" name="Straight Connector 13">
              <a:extLst>
                <a:ext uri="{FF2B5EF4-FFF2-40B4-BE49-F238E27FC236}">
                  <a16:creationId xmlns:a16="http://schemas.microsoft.com/office/drawing/2014/main" id="{6E96F24A-880F-41E7-BACA-E4DA6EED9C0F}"/>
                </a:ext>
              </a:extLst>
            </p:cNvPr>
            <p:cNvCxnSpPr>
              <a:cxnSpLocks/>
            </p:cNvCxnSpPr>
            <p:nvPr/>
          </p:nvCxnSpPr>
          <p:spPr>
            <a:xfrm>
              <a:off x="221950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0B813C7-FB46-43BE-9D35-851C9C49AEE5}"/>
                </a:ext>
              </a:extLst>
            </p:cNvPr>
            <p:cNvCxnSpPr>
              <a:cxnSpLocks/>
            </p:cNvCxnSpPr>
            <p:nvPr/>
          </p:nvCxnSpPr>
          <p:spPr>
            <a:xfrm>
              <a:off x="487161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ECAE78C-1A66-43B4-9833-D8BA97DB9418}"/>
                </a:ext>
              </a:extLst>
            </p:cNvPr>
            <p:cNvCxnSpPr>
              <a:cxnSpLocks/>
            </p:cNvCxnSpPr>
            <p:nvPr/>
          </p:nvCxnSpPr>
          <p:spPr>
            <a:xfrm>
              <a:off x="3542404" y="3409458"/>
              <a:ext cx="210165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269C972-2D3F-4401-A6E2-B182AFD0D633}"/>
                </a:ext>
              </a:extLst>
            </p:cNvPr>
            <p:cNvCxnSpPr>
              <a:cxnSpLocks/>
            </p:cNvCxnSpPr>
            <p:nvPr/>
          </p:nvCxnSpPr>
          <p:spPr>
            <a:xfrm>
              <a:off x="2936896" y="3409263"/>
              <a:ext cx="605508"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C26982B-4F49-4F66-8539-AD4AC7C14A36}"/>
                </a:ext>
              </a:extLst>
            </p:cNvPr>
            <p:cNvCxnSpPr>
              <a:cxnSpLocks/>
            </p:cNvCxnSpPr>
            <p:nvPr/>
          </p:nvCxnSpPr>
          <p:spPr>
            <a:xfrm>
              <a:off x="6198791"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24F0A48-E9AB-400B-81EF-CEC3837DB759}"/>
                </a:ext>
              </a:extLst>
            </p:cNvPr>
            <p:cNvCxnSpPr>
              <a:cxnSpLocks/>
            </p:cNvCxnSpPr>
            <p:nvPr/>
          </p:nvCxnSpPr>
          <p:spPr>
            <a:xfrm>
              <a:off x="5579547" y="3409263"/>
              <a:ext cx="618120"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AD169E8E-BC47-4BAC-B12A-9AFC4C971E8B}"/>
                </a:ext>
              </a:extLst>
            </p:cNvPr>
            <p:cNvCxnSpPr>
              <a:cxnSpLocks/>
              <a:endCxn id="3" idx="3"/>
            </p:cNvCxnSpPr>
            <p:nvPr/>
          </p:nvCxnSpPr>
          <p:spPr>
            <a:xfrm rot="16200000" flipV="1">
              <a:off x="2442719" y="2962979"/>
              <a:ext cx="1201412" cy="18783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A32A03E0-3D9E-49D0-9CAD-70C2FE537878}"/>
                </a:ext>
              </a:extLst>
            </p:cNvPr>
            <p:cNvCxnSpPr>
              <a:cxnSpLocks/>
            </p:cNvCxnSpPr>
            <p:nvPr/>
          </p:nvCxnSpPr>
          <p:spPr>
            <a:xfrm rot="5400000" flipH="1" flipV="1">
              <a:off x="2852743" y="2967711"/>
              <a:ext cx="1201415"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61EFD0E-CB8C-43C2-AB92-2C3AD6AEC366}"/>
                </a:ext>
              </a:extLst>
            </p:cNvPr>
            <p:cNvCxnSpPr>
              <a:stCxn id="5" idx="1"/>
              <a:endCxn id="5" idx="3"/>
            </p:cNvCxnSpPr>
            <p:nvPr/>
          </p:nvCxnSpPr>
          <p:spPr>
            <a:xfrm>
              <a:off x="3545557" y="2456188"/>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40488D88-5407-4ABB-AC6F-60DE43CB5276}"/>
                </a:ext>
              </a:extLst>
            </p:cNvPr>
            <p:cNvCxnSpPr>
              <a:cxnSpLocks/>
              <a:stCxn id="5" idx="3"/>
            </p:cNvCxnSpPr>
            <p:nvPr/>
          </p:nvCxnSpPr>
          <p:spPr>
            <a:xfrm flipV="1">
              <a:off x="4275563" y="1470358"/>
              <a:ext cx="157740" cy="985830"/>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C3E4538E-0E45-43D0-92F4-9487F2C66950}"/>
                </a:ext>
              </a:extLst>
            </p:cNvPr>
            <p:cNvCxnSpPr>
              <a:cxnSpLocks/>
              <a:stCxn id="13" idx="1"/>
            </p:cNvCxnSpPr>
            <p:nvPr/>
          </p:nvCxnSpPr>
          <p:spPr>
            <a:xfrm rot="10800000">
              <a:off x="4690088" y="1470359"/>
              <a:ext cx="181524" cy="985831"/>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425194E9-F355-453F-A671-0F6EE709BB2B}"/>
                </a:ext>
              </a:extLst>
            </p:cNvPr>
            <p:cNvCxnSpPr>
              <a:cxnSpLocks/>
              <a:stCxn id="3" idx="1"/>
            </p:cNvCxnSpPr>
            <p:nvPr/>
          </p:nvCxnSpPr>
          <p:spPr>
            <a:xfrm rot="10800000">
              <a:off x="2037978" y="1499728"/>
              <a:ext cx="181524" cy="956462"/>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FFCF167E-CEB4-4DD8-94B9-2EA6BA476D60}"/>
                </a:ext>
              </a:extLst>
            </p:cNvPr>
            <p:cNvCxnSpPr>
              <a:cxnSpLocks/>
              <a:endCxn id="15" idx="1"/>
            </p:cNvCxnSpPr>
            <p:nvPr/>
          </p:nvCxnSpPr>
          <p:spPr>
            <a:xfrm rot="5400000" flipH="1" flipV="1">
              <a:off x="5502030" y="2961968"/>
              <a:ext cx="1201415" cy="189859"/>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E0A8A447-E519-42BF-B4FA-6C42067601D1}"/>
                </a:ext>
              </a:extLst>
            </p:cNvPr>
            <p:cNvCxnSpPr>
              <a:cxnSpLocks/>
            </p:cNvCxnSpPr>
            <p:nvPr/>
          </p:nvCxnSpPr>
          <p:spPr>
            <a:xfrm rot="16200000" flipV="1">
              <a:off x="5090098" y="2967710"/>
              <a:ext cx="1201410"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9F7F6DE-787B-48D4-87A7-8E3AF1F9F8C7}"/>
                </a:ext>
              </a:extLst>
            </p:cNvPr>
            <p:cNvCxnSpPr>
              <a:cxnSpLocks/>
              <a:stCxn id="3" idx="3"/>
              <a:endCxn id="3" idx="1"/>
            </p:cNvCxnSpPr>
            <p:nvPr/>
          </p:nvCxnSpPr>
          <p:spPr>
            <a:xfrm flipH="1">
              <a:off x="2219502" y="2456190"/>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5EB85CC-B54F-4030-A653-6F7C1E04AB13}"/>
                </a:ext>
              </a:extLst>
            </p:cNvPr>
            <p:cNvCxnSpPr>
              <a:cxnSpLocks/>
              <a:stCxn id="13" idx="3"/>
              <a:endCxn id="13" idx="1"/>
            </p:cNvCxnSpPr>
            <p:nvPr/>
          </p:nvCxnSpPr>
          <p:spPr>
            <a:xfrm flipH="1">
              <a:off x="4871612"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73A94397-68EF-4FFC-B5F7-25564196455D}"/>
                </a:ext>
              </a:extLst>
            </p:cNvPr>
            <p:cNvCxnSpPr>
              <a:cxnSpLocks/>
              <a:stCxn id="15" idx="3"/>
            </p:cNvCxnSpPr>
            <p:nvPr/>
          </p:nvCxnSpPr>
          <p:spPr>
            <a:xfrm flipV="1">
              <a:off x="6927673" y="1470164"/>
              <a:ext cx="210953" cy="986025"/>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A2F6BD0-628D-40B4-80D4-B50BE05DC9C4}"/>
                </a:ext>
              </a:extLst>
            </p:cNvPr>
            <p:cNvCxnSpPr>
              <a:cxnSpLocks/>
              <a:stCxn id="15" idx="1"/>
              <a:endCxn id="15" idx="3"/>
            </p:cNvCxnSpPr>
            <p:nvPr/>
          </p:nvCxnSpPr>
          <p:spPr>
            <a:xfrm>
              <a:off x="6197667"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78126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Fire Suppression</a:t>
            </a:r>
          </a:p>
        </p:txBody>
      </p:sp>
      <p:sp>
        <p:nvSpPr>
          <p:cNvPr id="36" name="Rectangle 35">
            <a:extLst>
              <a:ext uri="{FF2B5EF4-FFF2-40B4-BE49-F238E27FC236}">
                <a16:creationId xmlns:a16="http://schemas.microsoft.com/office/drawing/2014/main" id="{DB5AD16C-F267-447C-BA6A-8484ACBE8EAA}"/>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8" name="Rectangle 37">
            <a:extLst>
              <a:ext uri="{FF2B5EF4-FFF2-40B4-BE49-F238E27FC236}">
                <a16:creationId xmlns:a16="http://schemas.microsoft.com/office/drawing/2014/main" id="{6114E087-9B29-4332-9BF3-1DCFFE15FB45}"/>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9" name="Rectangle 38">
            <a:extLst>
              <a:ext uri="{FF2B5EF4-FFF2-40B4-BE49-F238E27FC236}">
                <a16:creationId xmlns:a16="http://schemas.microsoft.com/office/drawing/2014/main" id="{1D6E1215-B8BD-47B7-BA63-733E945A3186}"/>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0" name="Rectangle 39">
            <a:extLst>
              <a:ext uri="{FF2B5EF4-FFF2-40B4-BE49-F238E27FC236}">
                <a16:creationId xmlns:a16="http://schemas.microsoft.com/office/drawing/2014/main" id="{45F90DF1-A5D1-478B-BBC8-2C2DFFA3F861}"/>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2" name="Rectangle 41">
            <a:extLst>
              <a:ext uri="{FF2B5EF4-FFF2-40B4-BE49-F238E27FC236}">
                <a16:creationId xmlns:a16="http://schemas.microsoft.com/office/drawing/2014/main" id="{B7184078-F172-4147-A13E-E2F4C21E150F}"/>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3" name="Rectangle 42">
            <a:extLst>
              <a:ext uri="{FF2B5EF4-FFF2-40B4-BE49-F238E27FC236}">
                <a16:creationId xmlns:a16="http://schemas.microsoft.com/office/drawing/2014/main" id="{FCAEB0F0-B595-4654-BA5E-5E02112D2582}"/>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CDBD020-0CFF-4831-AB7E-31794FD04172}"/>
              </a:ext>
            </a:extLst>
          </p:cNvPr>
          <p:cNvCxnSpPr>
            <a:cxnSpLocks/>
          </p:cNvCxnSpPr>
          <p:nvPr/>
        </p:nvCxnSpPr>
        <p:spPr>
          <a:xfrm>
            <a:off x="2762935" y="2743199"/>
            <a:ext cx="1294033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AB1E2051-52AD-4667-9B5A-1441BAB043FF}"/>
              </a:ext>
            </a:extLst>
          </p:cNvPr>
          <p:cNvSpPr/>
          <p:nvPr/>
        </p:nvSpPr>
        <p:spPr>
          <a:xfrm>
            <a:off x="14243259" y="3058198"/>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400" dirty="0"/>
              <a:t>Fire Suppression</a:t>
            </a:r>
          </a:p>
        </p:txBody>
      </p:sp>
      <p:sp>
        <p:nvSpPr>
          <p:cNvPr id="8" name="Rectangle 7">
            <a:extLst>
              <a:ext uri="{FF2B5EF4-FFF2-40B4-BE49-F238E27FC236}">
                <a16:creationId xmlns:a16="http://schemas.microsoft.com/office/drawing/2014/main" id="{32EA648C-7A7F-46EB-8065-8A7A783717F2}"/>
              </a:ext>
            </a:extLst>
          </p:cNvPr>
          <p:cNvSpPr/>
          <p:nvPr/>
        </p:nvSpPr>
        <p:spPr>
          <a:xfrm>
            <a:off x="2762935" y="3058196"/>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400" dirty="0"/>
              <a:t>Fire Suppression</a:t>
            </a:r>
          </a:p>
        </p:txBody>
      </p:sp>
      <p:cxnSp>
        <p:nvCxnSpPr>
          <p:cNvPr id="48" name="Straight Connector 47">
            <a:extLst>
              <a:ext uri="{FF2B5EF4-FFF2-40B4-BE49-F238E27FC236}">
                <a16:creationId xmlns:a16="http://schemas.microsoft.com/office/drawing/2014/main" id="{BD0B842C-BD3F-4837-A60A-80DFC277C307}"/>
              </a:ext>
            </a:extLst>
          </p:cNvPr>
          <p:cNvCxnSpPr>
            <a:cxnSpLocks/>
            <a:stCxn id="8" idx="0"/>
          </p:cNvCxnSpPr>
          <p:nvPr/>
        </p:nvCxnSpPr>
        <p:spPr>
          <a:xfrm flipV="1">
            <a:off x="3492941" y="2743202"/>
            <a:ext cx="0" cy="314994"/>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9AAD31D-BEA6-4DAE-96A3-19E86F8B2A45}"/>
              </a:ext>
            </a:extLst>
          </p:cNvPr>
          <p:cNvCxnSpPr>
            <a:cxnSpLocks/>
          </p:cNvCxnSpPr>
          <p:nvPr/>
        </p:nvCxnSpPr>
        <p:spPr>
          <a:xfrm flipV="1">
            <a:off x="14956489" y="2743202"/>
            <a:ext cx="0" cy="314994"/>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332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Electric Systems</a:t>
            </a:r>
          </a:p>
        </p:txBody>
      </p:sp>
      <p:sp>
        <p:nvSpPr>
          <p:cNvPr id="36" name="Rectangle 35">
            <a:extLst>
              <a:ext uri="{FF2B5EF4-FFF2-40B4-BE49-F238E27FC236}">
                <a16:creationId xmlns:a16="http://schemas.microsoft.com/office/drawing/2014/main" id="{DB5AD16C-F267-447C-BA6A-8484ACBE8EAA}"/>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8" name="Rectangle 37">
            <a:extLst>
              <a:ext uri="{FF2B5EF4-FFF2-40B4-BE49-F238E27FC236}">
                <a16:creationId xmlns:a16="http://schemas.microsoft.com/office/drawing/2014/main" id="{6114E087-9B29-4332-9BF3-1DCFFE15FB45}"/>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9" name="Rectangle 38">
            <a:extLst>
              <a:ext uri="{FF2B5EF4-FFF2-40B4-BE49-F238E27FC236}">
                <a16:creationId xmlns:a16="http://schemas.microsoft.com/office/drawing/2014/main" id="{1D6E1215-B8BD-47B7-BA63-733E945A3186}"/>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0" name="Rectangle 39">
            <a:extLst>
              <a:ext uri="{FF2B5EF4-FFF2-40B4-BE49-F238E27FC236}">
                <a16:creationId xmlns:a16="http://schemas.microsoft.com/office/drawing/2014/main" id="{45F90DF1-A5D1-478B-BBC8-2C2DFFA3F861}"/>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2" name="Rectangle 41">
            <a:extLst>
              <a:ext uri="{FF2B5EF4-FFF2-40B4-BE49-F238E27FC236}">
                <a16:creationId xmlns:a16="http://schemas.microsoft.com/office/drawing/2014/main" id="{B7184078-F172-4147-A13E-E2F4C21E150F}"/>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3" name="Rectangle 42">
            <a:extLst>
              <a:ext uri="{FF2B5EF4-FFF2-40B4-BE49-F238E27FC236}">
                <a16:creationId xmlns:a16="http://schemas.microsoft.com/office/drawing/2014/main" id="{FCAEB0F0-B595-4654-BA5E-5E02112D2582}"/>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218D6E6F-C647-46D0-9DA3-E02ABD02E335}"/>
              </a:ext>
            </a:extLst>
          </p:cNvPr>
          <p:cNvSpPr/>
          <p:nvPr/>
        </p:nvSpPr>
        <p:spPr>
          <a:xfrm>
            <a:off x="2762935" y="3058196"/>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UPS</a:t>
            </a:r>
          </a:p>
        </p:txBody>
      </p:sp>
      <p:sp>
        <p:nvSpPr>
          <p:cNvPr id="5" name="Rectangle 4">
            <a:extLst>
              <a:ext uri="{FF2B5EF4-FFF2-40B4-BE49-F238E27FC236}">
                <a16:creationId xmlns:a16="http://schemas.microsoft.com/office/drawing/2014/main" id="{F88EBB74-BB6F-4618-83C3-9013D8B4AE63}"/>
              </a:ext>
            </a:extLst>
          </p:cNvPr>
          <p:cNvSpPr/>
          <p:nvPr/>
        </p:nvSpPr>
        <p:spPr>
          <a:xfrm>
            <a:off x="14243259" y="3058194"/>
            <a:ext cx="1460012" cy="3708362"/>
          </a:xfrm>
          <a:prstGeom prst="rect">
            <a:avLst/>
          </a:prstGeom>
          <a:solidFill>
            <a:srgbClr val="A2BB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UPS</a:t>
            </a:r>
          </a:p>
        </p:txBody>
      </p:sp>
      <p:cxnSp>
        <p:nvCxnSpPr>
          <p:cNvPr id="23" name="Straight Connector 22">
            <a:extLst>
              <a:ext uri="{FF2B5EF4-FFF2-40B4-BE49-F238E27FC236}">
                <a16:creationId xmlns:a16="http://schemas.microsoft.com/office/drawing/2014/main" id="{E1898DA5-3A04-4C95-B843-12FE55959BFB}"/>
              </a:ext>
            </a:extLst>
          </p:cNvPr>
          <p:cNvCxnSpPr>
            <a:cxnSpLocks/>
          </p:cNvCxnSpPr>
          <p:nvPr/>
        </p:nvCxnSpPr>
        <p:spPr>
          <a:xfrm>
            <a:off x="2762935" y="7144933"/>
            <a:ext cx="1294033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E45A409-7A24-4525-B7B4-52AFEE01DEB9}"/>
              </a:ext>
            </a:extLst>
          </p:cNvPr>
          <p:cNvCxnSpPr>
            <a:cxnSpLocks/>
          </p:cNvCxnSpPr>
          <p:nvPr/>
        </p:nvCxnSpPr>
        <p:spPr>
          <a:xfrm>
            <a:off x="2762935" y="7506489"/>
            <a:ext cx="12940336" cy="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9310944-5B30-42D8-B6D0-0C750F3829EF}"/>
              </a:ext>
            </a:extLst>
          </p:cNvPr>
          <p:cNvCxnSpPr>
            <a:cxnSpLocks/>
            <a:stCxn id="4" idx="2"/>
          </p:cNvCxnSpPr>
          <p:nvPr/>
        </p:nvCxnSpPr>
        <p:spPr>
          <a:xfrm>
            <a:off x="3492941" y="6766558"/>
            <a:ext cx="0" cy="37837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7BD342-1328-48A9-9423-0FD3BB7C2E98}"/>
              </a:ext>
            </a:extLst>
          </p:cNvPr>
          <p:cNvCxnSpPr>
            <a:cxnSpLocks/>
            <a:stCxn id="5" idx="2"/>
          </p:cNvCxnSpPr>
          <p:nvPr/>
        </p:nvCxnSpPr>
        <p:spPr>
          <a:xfrm>
            <a:off x="14973265" y="6766553"/>
            <a:ext cx="0" cy="73993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21023D3-E774-4C4E-9474-2940D800A51C}"/>
              </a:ext>
            </a:extLst>
          </p:cNvPr>
          <p:cNvCxnSpPr>
            <a:cxnSpLocks/>
          </p:cNvCxnSpPr>
          <p:nvPr/>
        </p:nvCxnSpPr>
        <p:spPr>
          <a:xfrm>
            <a:off x="13941275"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584F5F7-CD8E-4EA3-ABD3-F5EA82EA5A91}"/>
              </a:ext>
            </a:extLst>
          </p:cNvPr>
          <p:cNvCxnSpPr>
            <a:cxnSpLocks/>
          </p:cNvCxnSpPr>
          <p:nvPr/>
        </p:nvCxnSpPr>
        <p:spPr>
          <a:xfrm>
            <a:off x="12481263"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72EDE9A-A536-41E3-B63F-6E491BBF12B3}"/>
              </a:ext>
            </a:extLst>
          </p:cNvPr>
          <p:cNvCxnSpPr>
            <a:cxnSpLocks/>
          </p:cNvCxnSpPr>
          <p:nvPr/>
        </p:nvCxnSpPr>
        <p:spPr>
          <a:xfrm>
            <a:off x="12362181"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F5738B2-5B61-4B20-AE3C-24DB22946992}"/>
              </a:ext>
            </a:extLst>
          </p:cNvPr>
          <p:cNvCxnSpPr>
            <a:cxnSpLocks/>
          </p:cNvCxnSpPr>
          <p:nvPr/>
        </p:nvCxnSpPr>
        <p:spPr>
          <a:xfrm>
            <a:off x="10902169"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1EDD420-67C0-4960-AF27-6FD4ACDF1B01}"/>
              </a:ext>
            </a:extLst>
          </p:cNvPr>
          <p:cNvCxnSpPr>
            <a:cxnSpLocks/>
          </p:cNvCxnSpPr>
          <p:nvPr/>
        </p:nvCxnSpPr>
        <p:spPr>
          <a:xfrm>
            <a:off x="10758743"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08FF89D-237A-4810-BF0D-316F0BBA6A1E}"/>
              </a:ext>
            </a:extLst>
          </p:cNvPr>
          <p:cNvCxnSpPr>
            <a:cxnSpLocks/>
          </p:cNvCxnSpPr>
          <p:nvPr/>
        </p:nvCxnSpPr>
        <p:spPr>
          <a:xfrm>
            <a:off x="9298731"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5EB3691-41D0-4554-9373-6B923A017182}"/>
              </a:ext>
            </a:extLst>
          </p:cNvPr>
          <p:cNvCxnSpPr>
            <a:cxnSpLocks/>
          </p:cNvCxnSpPr>
          <p:nvPr/>
        </p:nvCxnSpPr>
        <p:spPr>
          <a:xfrm>
            <a:off x="9167477"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D19109A-F54E-465D-802D-4EED205E40EA}"/>
              </a:ext>
            </a:extLst>
          </p:cNvPr>
          <p:cNvCxnSpPr>
            <a:cxnSpLocks/>
          </p:cNvCxnSpPr>
          <p:nvPr/>
        </p:nvCxnSpPr>
        <p:spPr>
          <a:xfrm>
            <a:off x="7707465"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B92C610-E2A1-4213-9FA6-44A186BF8DBC}"/>
              </a:ext>
            </a:extLst>
          </p:cNvPr>
          <p:cNvCxnSpPr>
            <a:cxnSpLocks/>
          </p:cNvCxnSpPr>
          <p:nvPr/>
        </p:nvCxnSpPr>
        <p:spPr>
          <a:xfrm>
            <a:off x="7576211" y="3057576"/>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F0A81C0-B7D6-428E-935A-A43006DFF7B3}"/>
              </a:ext>
            </a:extLst>
          </p:cNvPr>
          <p:cNvCxnSpPr>
            <a:cxnSpLocks/>
          </p:cNvCxnSpPr>
          <p:nvPr/>
        </p:nvCxnSpPr>
        <p:spPr>
          <a:xfrm>
            <a:off x="6116199" y="3057576"/>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E68972-EC4F-439C-AFE5-E13550E8DC81}"/>
              </a:ext>
            </a:extLst>
          </p:cNvPr>
          <p:cNvCxnSpPr>
            <a:cxnSpLocks/>
          </p:cNvCxnSpPr>
          <p:nvPr/>
        </p:nvCxnSpPr>
        <p:spPr>
          <a:xfrm>
            <a:off x="6004349"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3B4D26-DFC0-43E1-BDFF-C308AD8A61C5}"/>
              </a:ext>
            </a:extLst>
          </p:cNvPr>
          <p:cNvCxnSpPr>
            <a:cxnSpLocks/>
          </p:cNvCxnSpPr>
          <p:nvPr/>
        </p:nvCxnSpPr>
        <p:spPr>
          <a:xfrm>
            <a:off x="4544337"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BDC1119D-B8A1-4381-B8BA-BEC99C0E41CC}"/>
              </a:ext>
            </a:extLst>
          </p:cNvPr>
          <p:cNvSpPr/>
          <p:nvPr/>
        </p:nvSpPr>
        <p:spPr>
          <a:xfrm>
            <a:off x="814255" y="3058194"/>
            <a:ext cx="1460012" cy="3708362"/>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Generator</a:t>
            </a:r>
          </a:p>
        </p:txBody>
      </p:sp>
      <p:sp>
        <p:nvSpPr>
          <p:cNvPr id="29" name="Rectangle 28">
            <a:extLst>
              <a:ext uri="{FF2B5EF4-FFF2-40B4-BE49-F238E27FC236}">
                <a16:creationId xmlns:a16="http://schemas.microsoft.com/office/drawing/2014/main" id="{05F52A4E-5FB7-4828-9522-E7A59FA5BE18}"/>
              </a:ext>
            </a:extLst>
          </p:cNvPr>
          <p:cNvSpPr/>
          <p:nvPr/>
        </p:nvSpPr>
        <p:spPr>
          <a:xfrm>
            <a:off x="16329627" y="3057576"/>
            <a:ext cx="1460012" cy="3708362"/>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Generator</a:t>
            </a:r>
          </a:p>
        </p:txBody>
      </p:sp>
      <p:cxnSp>
        <p:nvCxnSpPr>
          <p:cNvPr id="57" name="Straight Connector 56">
            <a:extLst>
              <a:ext uri="{FF2B5EF4-FFF2-40B4-BE49-F238E27FC236}">
                <a16:creationId xmlns:a16="http://schemas.microsoft.com/office/drawing/2014/main" id="{D00623D0-952C-4F5C-B453-94B198911A49}"/>
              </a:ext>
            </a:extLst>
          </p:cNvPr>
          <p:cNvCxnSpPr>
            <a:cxnSpLocks/>
            <a:stCxn id="4" idx="1"/>
            <a:endCxn id="27" idx="3"/>
          </p:cNvCxnSpPr>
          <p:nvPr/>
        </p:nvCxnSpPr>
        <p:spPr>
          <a:xfrm flipH="1" flipV="1">
            <a:off x="2274267" y="4912376"/>
            <a:ext cx="488668" cy="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A72FB0-5CBA-4825-A143-673B720316B1}"/>
              </a:ext>
            </a:extLst>
          </p:cNvPr>
          <p:cNvCxnSpPr>
            <a:cxnSpLocks/>
            <a:stCxn id="29" idx="1"/>
            <a:endCxn id="5" idx="3"/>
          </p:cNvCxnSpPr>
          <p:nvPr/>
        </p:nvCxnSpPr>
        <p:spPr>
          <a:xfrm flipH="1">
            <a:off x="15703271" y="4911758"/>
            <a:ext cx="626356" cy="61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572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5" name="Rectangle 24">
            <a:extLst>
              <a:ext uri="{FF2B5EF4-FFF2-40B4-BE49-F238E27FC236}">
                <a16:creationId xmlns:a16="http://schemas.microsoft.com/office/drawing/2014/main" id="{1D5D6A5C-7D9B-42EE-B0C0-2105BD7F28C7}"/>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6237658"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782892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940503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1101145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4743107" y="3783725"/>
            <a:ext cx="0" cy="225621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4953313" y="3783725"/>
            <a:ext cx="0" cy="153696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5176133" y="3783728"/>
            <a:ext cx="0" cy="817702"/>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5411565" y="3783725"/>
            <a:ext cx="0" cy="24594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C9E15382-D027-49BF-BA9A-D1D843CCA60D}"/>
              </a:ext>
            </a:extLst>
          </p:cNvPr>
          <p:cNvCxnSpPr>
            <a:cxnSpLocks/>
          </p:cNvCxnSpPr>
          <p:nvPr/>
        </p:nvCxnSpPr>
        <p:spPr>
          <a:xfrm>
            <a:off x="5859255" y="3471259"/>
            <a:ext cx="9844016" cy="3708362"/>
          </a:xfrm>
          <a:prstGeom prst="bentConnector3">
            <a:avLst>
              <a:gd name="adj1" fmla="val -1569"/>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FBB4E9E0-68C1-42FF-93DE-C4D7319B4CA9}"/>
              </a:ext>
            </a:extLst>
          </p:cNvPr>
          <p:cNvSpPr txBox="1"/>
          <p:nvPr/>
        </p:nvSpPr>
        <p:spPr>
          <a:xfrm>
            <a:off x="13565450" y="7184675"/>
            <a:ext cx="2287806" cy="707886"/>
          </a:xfrm>
          <a:prstGeom prst="rect">
            <a:avLst/>
          </a:prstGeom>
          <a:noFill/>
        </p:spPr>
        <p:txBody>
          <a:bodyPr wrap="none" rtlCol="0">
            <a:spAutoFit/>
          </a:bodyPr>
          <a:lstStyle/>
          <a:p>
            <a:r>
              <a:rPr lang="en-US" sz="4000" dirty="0"/>
              <a:t>Internet</a:t>
            </a:r>
          </a:p>
        </p:txBody>
      </p:sp>
      <p:sp>
        <p:nvSpPr>
          <p:cNvPr id="10" name="Rectangle 9">
            <a:extLst>
              <a:ext uri="{FF2B5EF4-FFF2-40B4-BE49-F238E27FC236}">
                <a16:creationId xmlns:a16="http://schemas.microsoft.com/office/drawing/2014/main" id="{E0429EF2-631C-4246-8CE8-1E6C42786834}"/>
              </a:ext>
            </a:extLst>
          </p:cNvPr>
          <p:cNvSpPr/>
          <p:nvPr/>
        </p:nvSpPr>
        <p:spPr>
          <a:xfrm>
            <a:off x="464216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4642160" y="4601427"/>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4642160" y="5320685"/>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4642162" y="603994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4642160" y="388217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74" name="Rectangle 73">
            <a:extLst>
              <a:ext uri="{FF2B5EF4-FFF2-40B4-BE49-F238E27FC236}">
                <a16:creationId xmlns:a16="http://schemas.microsoft.com/office/drawing/2014/main" id="{41B1FF93-8C5F-4773-B55A-A77697854D05}"/>
              </a:ext>
            </a:extLst>
          </p:cNvPr>
          <p:cNvSpPr/>
          <p:nvPr/>
        </p:nvSpPr>
        <p:spPr>
          <a:xfrm>
            <a:off x="12602722" y="316085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cxnSp>
        <p:nvCxnSpPr>
          <p:cNvPr id="76" name="Straight Connector 75">
            <a:extLst>
              <a:ext uri="{FF2B5EF4-FFF2-40B4-BE49-F238E27FC236}">
                <a16:creationId xmlns:a16="http://schemas.microsoft.com/office/drawing/2014/main" id="{930DFFA1-9DA8-41B8-B8B8-9F74E911146C}"/>
              </a:ext>
            </a:extLst>
          </p:cNvPr>
          <p:cNvCxnSpPr>
            <a:cxnSpLocks/>
          </p:cNvCxnSpPr>
          <p:nvPr/>
        </p:nvCxnSpPr>
        <p:spPr>
          <a:xfrm>
            <a:off x="7275281"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47A0D5F-64CB-4AC1-AF22-46E82CE762F1}"/>
              </a:ext>
            </a:extLst>
          </p:cNvPr>
          <p:cNvCxnSpPr>
            <a:cxnSpLocks/>
          </p:cNvCxnSpPr>
          <p:nvPr/>
        </p:nvCxnSpPr>
        <p:spPr>
          <a:xfrm>
            <a:off x="8853935"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3E10715-7F6B-4769-A51C-E79634E42569}"/>
              </a:ext>
            </a:extLst>
          </p:cNvPr>
          <p:cNvCxnSpPr>
            <a:cxnSpLocks/>
          </p:cNvCxnSpPr>
          <p:nvPr/>
        </p:nvCxnSpPr>
        <p:spPr>
          <a:xfrm>
            <a:off x="10457813"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74FBBB7-114B-4F83-8809-1C0BCA31365C}"/>
              </a:ext>
            </a:extLst>
          </p:cNvPr>
          <p:cNvCxnSpPr>
            <a:cxnSpLocks/>
          </p:cNvCxnSpPr>
          <p:nvPr/>
        </p:nvCxnSpPr>
        <p:spPr>
          <a:xfrm>
            <a:off x="12042773"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B36543D-9EE6-4C75-9662-88C61FF5A3D2}"/>
              </a:ext>
            </a:extLst>
          </p:cNvPr>
          <p:cNvCxnSpPr>
            <a:cxnSpLocks/>
          </p:cNvCxnSpPr>
          <p:nvPr/>
        </p:nvCxnSpPr>
        <p:spPr>
          <a:xfrm>
            <a:off x="13659265"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89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F5A8455-6047-41ED-A805-7211EFFECE65}"/>
              </a:ext>
            </a:extLst>
          </p:cNvPr>
          <p:cNvSpPr/>
          <p:nvPr/>
        </p:nvSpPr>
        <p:spPr>
          <a:xfrm>
            <a:off x="4200723" y="2774730"/>
            <a:ext cx="5282492" cy="4023354"/>
          </a:xfrm>
          <a:prstGeom prst="rect">
            <a:avLst/>
          </a:prstGeom>
          <a:pattFill prst="dkDnDiag">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Cages</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3169C3B-27AB-41B6-8449-993B1E09DCD5}"/>
              </a:ext>
            </a:extLst>
          </p:cNvPr>
          <p:cNvCxnSpPr>
            <a:cxnSpLocks/>
          </p:cNvCxnSpPr>
          <p:nvPr/>
        </p:nvCxnSpPr>
        <p:spPr>
          <a:xfrm flipV="1">
            <a:off x="4188111" y="2743199"/>
            <a:ext cx="0" cy="4075716"/>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62D8B20-73FD-4037-8C42-A8CC728CE74E}"/>
              </a:ext>
            </a:extLst>
          </p:cNvPr>
          <p:cNvCxnSpPr>
            <a:cxnSpLocks/>
          </p:cNvCxnSpPr>
          <p:nvPr/>
        </p:nvCxnSpPr>
        <p:spPr>
          <a:xfrm flipH="1">
            <a:off x="4200723" y="2743199"/>
            <a:ext cx="5341364" cy="0"/>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0D36B8C-58B8-4003-BF20-3D7815CBA1FB}"/>
              </a:ext>
            </a:extLst>
          </p:cNvPr>
          <p:cNvCxnSpPr>
            <a:cxnSpLocks/>
          </p:cNvCxnSpPr>
          <p:nvPr/>
        </p:nvCxnSpPr>
        <p:spPr>
          <a:xfrm flipV="1">
            <a:off x="9512659" y="2743199"/>
            <a:ext cx="0" cy="4075716"/>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6275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the Internet</a:t>
            </a:r>
          </a:p>
        </p:txBody>
      </p:sp>
      <p:pic>
        <p:nvPicPr>
          <p:cNvPr id="4100" name="Picture 4" descr="Visualization of Internet routing paths">
            <a:extLst>
              <a:ext uri="{FF2B5EF4-FFF2-40B4-BE49-F238E27FC236}">
                <a16:creationId xmlns:a16="http://schemas.microsoft.com/office/drawing/2014/main" id="{A12CE594-6A9A-46EF-AABF-DC49FC06BF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9138" y="164480"/>
            <a:ext cx="8558494" cy="855849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204F0B5-C474-42E6-885B-093A764BC7D4}"/>
              </a:ext>
            </a:extLst>
          </p:cNvPr>
          <p:cNvSpPr txBox="1"/>
          <p:nvPr/>
        </p:nvSpPr>
        <p:spPr>
          <a:xfrm>
            <a:off x="786668" y="9304234"/>
            <a:ext cx="4974439" cy="307777"/>
          </a:xfrm>
          <a:prstGeom prst="rect">
            <a:avLst/>
          </a:prstGeom>
          <a:noFill/>
        </p:spPr>
        <p:txBody>
          <a:bodyPr wrap="none" rtlCol="0">
            <a:spAutoFit/>
          </a:bodyPr>
          <a:lstStyle/>
          <a:p>
            <a:r>
              <a:rPr lang="en-US" sz="1400" dirty="0">
                <a:solidFill>
                  <a:srgbClr val="4A4D53"/>
                </a:solidFill>
              </a:rPr>
              <a:t>Source: Wikipedia/The </a:t>
            </a:r>
            <a:r>
              <a:rPr lang="en-US" sz="1400" dirty="0" err="1">
                <a:solidFill>
                  <a:srgbClr val="4A4D53"/>
                </a:solidFill>
              </a:rPr>
              <a:t>Opte</a:t>
            </a:r>
            <a:r>
              <a:rPr lang="en-US" sz="1400" dirty="0">
                <a:solidFill>
                  <a:srgbClr val="4A4D53"/>
                </a:solidFill>
              </a:rPr>
              <a:t> Project under CC BY 2.5</a:t>
            </a:r>
          </a:p>
        </p:txBody>
      </p:sp>
    </p:spTree>
    <p:extLst>
      <p:ext uri="{BB962C8B-B14F-4D97-AF65-F5344CB8AC3E}">
        <p14:creationId xmlns:p14="http://schemas.microsoft.com/office/powerpoint/2010/main" val="307531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6B71E3-F7CE-4892-8714-CE869FB7CBAE}"/>
              </a:ext>
            </a:extLst>
          </p:cNvPr>
          <p:cNvSpPr>
            <a:spLocks noGrp="1"/>
          </p:cNvSpPr>
          <p:nvPr>
            <p:ph type="title"/>
          </p:nvPr>
        </p:nvSpPr>
        <p:spPr/>
        <p:txBody>
          <a:bodyPr/>
          <a:lstStyle/>
          <a:p>
            <a:r>
              <a:rPr lang="de-DE" dirty="0"/>
              <a:t>Overview </a:t>
            </a:r>
            <a:endParaRPr lang="de-AT" dirty="0"/>
          </a:p>
        </p:txBody>
      </p:sp>
      <p:sp>
        <p:nvSpPr>
          <p:cNvPr id="3" name="Inhaltsplatzhalter 2">
            <a:extLst>
              <a:ext uri="{FF2B5EF4-FFF2-40B4-BE49-F238E27FC236}">
                <a16:creationId xmlns:a16="http://schemas.microsoft.com/office/drawing/2014/main" id="{67466CC1-4EE1-44AA-8CF9-5EC58DA7F30D}"/>
              </a:ext>
            </a:extLst>
          </p:cNvPr>
          <p:cNvSpPr>
            <a:spLocks noGrp="1"/>
          </p:cNvSpPr>
          <p:nvPr>
            <p:ph idx="1"/>
          </p:nvPr>
        </p:nvSpPr>
        <p:spPr/>
        <p:txBody>
          <a:bodyPr>
            <a:normAutofit/>
          </a:bodyPr>
          <a:lstStyle/>
          <a:p>
            <a:r>
              <a:rPr lang="de-AT" sz="2800" dirty="0"/>
              <a:t>What is a Server?</a:t>
            </a:r>
          </a:p>
          <a:p>
            <a:r>
              <a:rPr lang="de-AT" sz="2800" dirty="0"/>
              <a:t>The Anatomy of a Datacenter</a:t>
            </a:r>
          </a:p>
          <a:p>
            <a:r>
              <a:rPr lang="de-AT" sz="2800" dirty="0"/>
              <a:t>The Anatomy of the Internet</a:t>
            </a:r>
          </a:p>
          <a:p>
            <a:r>
              <a:rPr lang="de-AT" sz="2800" dirty="0"/>
              <a:t>Software Stack</a:t>
            </a:r>
          </a:p>
          <a:p>
            <a:r>
              <a:rPr lang="de-AT" sz="2800" dirty="0"/>
              <a:t>The Cloud</a:t>
            </a:r>
          </a:p>
          <a:p>
            <a:pPr lvl="1"/>
            <a:r>
              <a:rPr lang="de-AT" sz="2400" dirty="0"/>
              <a:t>Infrastructure as a Service</a:t>
            </a:r>
          </a:p>
          <a:p>
            <a:pPr lvl="1"/>
            <a:r>
              <a:rPr lang="de-AT" sz="2400" dirty="0"/>
              <a:t>Platform as a Service</a:t>
            </a:r>
          </a:p>
          <a:p>
            <a:r>
              <a:rPr lang="de-AT" sz="2800" dirty="0"/>
              <a:t>Business models</a:t>
            </a:r>
          </a:p>
          <a:p>
            <a:r>
              <a:rPr lang="de-AT" sz="2800" dirty="0"/>
              <a:t>Public vs. Private Cloud</a:t>
            </a:r>
          </a:p>
          <a:p>
            <a:r>
              <a:rPr lang="de-AT" sz="2800" dirty="0"/>
              <a:t>Automation</a:t>
            </a:r>
          </a:p>
          <a:p>
            <a:r>
              <a:rPr lang="de-AT" sz="2800" dirty="0"/>
              <a:t>Regulation</a:t>
            </a:r>
          </a:p>
        </p:txBody>
      </p:sp>
    </p:spTree>
    <p:extLst>
      <p:ext uri="{BB962C8B-B14F-4D97-AF65-F5344CB8AC3E}">
        <p14:creationId xmlns:p14="http://schemas.microsoft.com/office/powerpoint/2010/main" val="2300387251"/>
      </p:ext>
    </p:extLst>
  </p:cSld>
  <p:clrMapOvr>
    <a:masterClrMapping/>
  </p:clrMapOvr>
  <mc:AlternateContent xmlns:mc="http://schemas.openxmlformats.org/markup-compatibility/2006" xmlns:p14="http://schemas.microsoft.com/office/powerpoint/2010/main">
    <mc:Choice Requires="p14">
      <p:transition spd="slow" p14:dur="2000" advTm="4686"/>
    </mc:Choice>
    <mc:Fallback xmlns="">
      <p:transition spd="slow" advTm="468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Layer 2 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5" name="Rectangle 24">
            <a:extLst>
              <a:ext uri="{FF2B5EF4-FFF2-40B4-BE49-F238E27FC236}">
                <a16:creationId xmlns:a16="http://schemas.microsoft.com/office/drawing/2014/main" id="{1D5D6A5C-7D9B-42EE-B0C0-2105BD7F28C7}"/>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6237658"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782892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940503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1101145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4743107" y="3783725"/>
            <a:ext cx="0" cy="225621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4953313" y="3783725"/>
            <a:ext cx="0" cy="153696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5176133" y="3783728"/>
            <a:ext cx="0" cy="817702"/>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5411565" y="3783725"/>
            <a:ext cx="0" cy="24594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59ECF3A3-B4C9-484B-80F9-0E878CE6787D}"/>
              </a:ext>
            </a:extLst>
          </p:cNvPr>
          <p:cNvCxnSpPr>
            <a:cxnSpLocks/>
            <a:stCxn id="10" idx="3"/>
            <a:endCxn id="40" idx="2"/>
          </p:cNvCxnSpPr>
          <p:nvPr/>
        </p:nvCxnSpPr>
        <p:spPr>
          <a:xfrm>
            <a:off x="5859261" y="3473322"/>
            <a:ext cx="7352008" cy="3207058"/>
          </a:xfrm>
          <a:prstGeom prst="bentConnector4">
            <a:avLst>
              <a:gd name="adj1" fmla="val -2174"/>
              <a:gd name="adj2" fmla="val 114256"/>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E0429EF2-631C-4246-8CE8-1E6C42786834}"/>
              </a:ext>
            </a:extLst>
          </p:cNvPr>
          <p:cNvSpPr/>
          <p:nvPr/>
        </p:nvSpPr>
        <p:spPr>
          <a:xfrm>
            <a:off x="464216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4642160" y="4601427"/>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4642160" y="5320685"/>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4642162" y="603994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4642160" y="388217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p:cNvCxnSpPr>
          <p:nvPr/>
        </p:nvCxnSpPr>
        <p:spPr>
          <a:xfrm>
            <a:off x="13819820" y="5912736"/>
            <a:ext cx="1883454" cy="1219586"/>
          </a:xfrm>
          <a:prstGeom prst="bentConnector3">
            <a:avLst>
              <a:gd name="adj1" fmla="val -10937"/>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12602722" y="5145090"/>
            <a:ext cx="1217098" cy="1535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Router</a:t>
            </a:r>
          </a:p>
        </p:txBody>
      </p:sp>
      <p:sp>
        <p:nvSpPr>
          <p:cNvPr id="69" name="TextBox 68">
            <a:extLst>
              <a:ext uri="{FF2B5EF4-FFF2-40B4-BE49-F238E27FC236}">
                <a16:creationId xmlns:a16="http://schemas.microsoft.com/office/drawing/2014/main" id="{FBB4E9E0-68C1-42FF-93DE-C4D7319B4CA9}"/>
              </a:ext>
            </a:extLst>
          </p:cNvPr>
          <p:cNvSpPr txBox="1"/>
          <p:nvPr/>
        </p:nvSpPr>
        <p:spPr>
          <a:xfrm>
            <a:off x="13565450" y="7184675"/>
            <a:ext cx="2951449" cy="904222"/>
          </a:xfrm>
          <a:prstGeom prst="rect">
            <a:avLst/>
          </a:prstGeom>
          <a:noFill/>
        </p:spPr>
        <p:txBody>
          <a:bodyPr wrap="none" rtlCol="0">
            <a:spAutoFit/>
          </a:bodyPr>
          <a:lstStyle/>
          <a:p>
            <a:r>
              <a:rPr lang="en-US" sz="5276" dirty="0"/>
              <a:t>Internet</a:t>
            </a:r>
          </a:p>
        </p:txBody>
      </p:sp>
    </p:spTree>
    <p:extLst>
      <p:ext uri="{BB962C8B-B14F-4D97-AF65-F5344CB8AC3E}">
        <p14:creationId xmlns:p14="http://schemas.microsoft.com/office/powerpoint/2010/main" val="840195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Layer 3 Network</a:t>
            </a:r>
          </a:p>
        </p:txBody>
      </p:sp>
      <p:sp>
        <p:nvSpPr>
          <p:cNvPr id="80" name="TextBox 79">
            <a:extLst>
              <a:ext uri="{FF2B5EF4-FFF2-40B4-BE49-F238E27FC236}">
                <a16:creationId xmlns:a16="http://schemas.microsoft.com/office/drawing/2014/main" id="{10DBDF7C-E387-4094-BA3D-1DAE194F3A68}"/>
              </a:ext>
            </a:extLst>
          </p:cNvPr>
          <p:cNvSpPr txBox="1"/>
          <p:nvPr/>
        </p:nvSpPr>
        <p:spPr>
          <a:xfrm>
            <a:off x="3777200" y="1631111"/>
            <a:ext cx="4629774" cy="7569640"/>
          </a:xfrm>
          <a:prstGeom prst="rect">
            <a:avLst/>
          </a:prstGeom>
          <a:noFill/>
          <a:ln w="12700">
            <a:solidFill>
              <a:schemeClr val="bg1">
                <a:lumMod val="50000"/>
              </a:schemeClr>
            </a:solidFill>
            <a:prstDash val="sysDot"/>
          </a:ln>
        </p:spPr>
        <p:txBody>
          <a:bodyPr wrap="none" rtlCol="0" anchor="b">
            <a:noAutofit/>
          </a:bodyPr>
          <a:lstStyle/>
          <a:p>
            <a:pPr algn="ctr"/>
            <a:r>
              <a:rPr lang="en-US" sz="2000" dirty="0"/>
              <a:t>Your Datacenter</a:t>
            </a:r>
          </a:p>
        </p:txBody>
      </p:sp>
      <p:sp>
        <p:nvSpPr>
          <p:cNvPr id="29" name="TextBox 28">
            <a:extLst>
              <a:ext uri="{FF2B5EF4-FFF2-40B4-BE49-F238E27FC236}">
                <a16:creationId xmlns:a16="http://schemas.microsoft.com/office/drawing/2014/main" id="{4BAB9272-9F62-4C9D-9DF9-3F0BE1D77438}"/>
              </a:ext>
            </a:extLst>
          </p:cNvPr>
          <p:cNvSpPr txBox="1"/>
          <p:nvPr/>
        </p:nvSpPr>
        <p:spPr>
          <a:xfrm>
            <a:off x="4023316" y="4408038"/>
            <a:ext cx="4147802" cy="4225158"/>
          </a:xfrm>
          <a:prstGeom prst="rect">
            <a:avLst/>
          </a:prstGeom>
          <a:noFill/>
          <a:ln w="19050">
            <a:solidFill>
              <a:schemeClr val="bg1">
                <a:lumMod val="50000"/>
              </a:schemeClr>
            </a:solidFill>
            <a:prstDash val="sysDot"/>
          </a:ln>
        </p:spPr>
        <p:txBody>
          <a:bodyPr wrap="none" rtlCol="0" anchor="b">
            <a:noAutofit/>
          </a:bodyPr>
          <a:lstStyle/>
          <a:p>
            <a:pPr algn="ctr"/>
            <a:r>
              <a:rPr lang="en-US" sz="2200" dirty="0"/>
              <a:t>Your Internet Provider</a:t>
            </a:r>
          </a:p>
        </p:txBody>
      </p:sp>
      <p:sp>
        <p:nvSpPr>
          <p:cNvPr id="39" name="TextBox 38">
            <a:extLst>
              <a:ext uri="{FF2B5EF4-FFF2-40B4-BE49-F238E27FC236}">
                <a16:creationId xmlns:a16="http://schemas.microsoft.com/office/drawing/2014/main" id="{8D875646-90CB-47C8-AA66-EDB5A481D99A}"/>
              </a:ext>
            </a:extLst>
          </p:cNvPr>
          <p:cNvSpPr txBox="1"/>
          <p:nvPr/>
        </p:nvSpPr>
        <p:spPr>
          <a:xfrm>
            <a:off x="10124824" y="1636090"/>
            <a:ext cx="4147802" cy="3072750"/>
          </a:xfrm>
          <a:prstGeom prst="rect">
            <a:avLst/>
          </a:prstGeom>
          <a:noFill/>
          <a:ln w="19050">
            <a:solidFill>
              <a:schemeClr val="bg1">
                <a:lumMod val="50000"/>
              </a:schemeClr>
            </a:solidFill>
            <a:prstDash val="sysDot"/>
          </a:ln>
        </p:spPr>
        <p:txBody>
          <a:bodyPr wrap="none" rtlCol="0" anchor="b">
            <a:noAutofit/>
          </a:bodyPr>
          <a:lstStyle/>
          <a:p>
            <a:pPr algn="ctr"/>
            <a:r>
              <a:rPr lang="en-US" sz="2200" dirty="0"/>
              <a:t>Other Provider</a:t>
            </a:r>
          </a:p>
        </p:txBody>
      </p:sp>
      <p:sp>
        <p:nvSpPr>
          <p:cNvPr id="38" name="TextBox 37">
            <a:extLst>
              <a:ext uri="{FF2B5EF4-FFF2-40B4-BE49-F238E27FC236}">
                <a16:creationId xmlns:a16="http://schemas.microsoft.com/office/drawing/2014/main" id="{1E7D0643-D9A2-4E12-AD58-4E030C976C9A}"/>
              </a:ext>
            </a:extLst>
          </p:cNvPr>
          <p:cNvSpPr txBox="1"/>
          <p:nvPr/>
        </p:nvSpPr>
        <p:spPr>
          <a:xfrm>
            <a:off x="10124828" y="6128004"/>
            <a:ext cx="4147802" cy="3072750"/>
          </a:xfrm>
          <a:prstGeom prst="rect">
            <a:avLst/>
          </a:prstGeom>
          <a:noFill/>
          <a:ln w="19050">
            <a:solidFill>
              <a:schemeClr val="bg1">
                <a:lumMod val="50000"/>
              </a:schemeClr>
            </a:solidFill>
            <a:prstDash val="sysDot"/>
          </a:ln>
        </p:spPr>
        <p:txBody>
          <a:bodyPr wrap="none" rtlCol="0" anchor="b">
            <a:noAutofit/>
          </a:bodyPr>
          <a:lstStyle/>
          <a:p>
            <a:pPr algn="ctr"/>
            <a:r>
              <a:rPr lang="en-US" sz="2200" dirty="0"/>
              <a:t>Internet Exchange</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a:endCxn id="18" idx="1"/>
          </p:cNvCxnSpPr>
          <p:nvPr/>
        </p:nvCxnSpPr>
        <p:spPr>
          <a:xfrm flipV="1">
            <a:off x="7884836" y="2982277"/>
            <a:ext cx="3705342" cy="3307520"/>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6667738" y="550313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sp>
        <p:nvSpPr>
          <p:cNvPr id="4" name="Rectangle 3">
            <a:extLst>
              <a:ext uri="{FF2B5EF4-FFF2-40B4-BE49-F238E27FC236}">
                <a16:creationId xmlns:a16="http://schemas.microsoft.com/office/drawing/2014/main" id="{B37856EE-3BBE-4362-BCA8-DFCE99BFCAEE}"/>
              </a:ext>
            </a:extLst>
          </p:cNvPr>
          <p:cNvSpPr/>
          <p:nvPr/>
        </p:nvSpPr>
        <p:spPr>
          <a:xfrm>
            <a:off x="4269252" y="4550623"/>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5" name="Rectangle 4">
            <a:extLst>
              <a:ext uri="{FF2B5EF4-FFF2-40B4-BE49-F238E27FC236}">
                <a16:creationId xmlns:a16="http://schemas.microsoft.com/office/drawing/2014/main" id="{BAA37129-3979-4206-B27D-E22881ADD8F6}"/>
              </a:ext>
            </a:extLst>
          </p:cNvPr>
          <p:cNvSpPr/>
          <p:nvPr/>
        </p:nvSpPr>
        <p:spPr>
          <a:xfrm>
            <a:off x="4269250" y="5503135"/>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6" name="Rectangle 5">
            <a:extLst>
              <a:ext uri="{FF2B5EF4-FFF2-40B4-BE49-F238E27FC236}">
                <a16:creationId xmlns:a16="http://schemas.microsoft.com/office/drawing/2014/main" id="{D977A699-21A8-42A5-A0A5-AE3E6ABF701D}"/>
              </a:ext>
            </a:extLst>
          </p:cNvPr>
          <p:cNvSpPr/>
          <p:nvPr/>
        </p:nvSpPr>
        <p:spPr>
          <a:xfrm>
            <a:off x="4269250" y="6455647"/>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7" name="Rectangle 6">
            <a:extLst>
              <a:ext uri="{FF2B5EF4-FFF2-40B4-BE49-F238E27FC236}">
                <a16:creationId xmlns:a16="http://schemas.microsoft.com/office/drawing/2014/main" id="{E2E1CCD1-1807-4F5A-8C0A-EC15B63D8D29}"/>
              </a:ext>
            </a:extLst>
          </p:cNvPr>
          <p:cNvSpPr/>
          <p:nvPr/>
        </p:nvSpPr>
        <p:spPr>
          <a:xfrm>
            <a:off x="4269250" y="7408159"/>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cxnSp>
        <p:nvCxnSpPr>
          <p:cNvPr id="37" name="Connector: Elbow 36">
            <a:extLst>
              <a:ext uri="{FF2B5EF4-FFF2-40B4-BE49-F238E27FC236}">
                <a16:creationId xmlns:a16="http://schemas.microsoft.com/office/drawing/2014/main" id="{B440F0FD-1012-4CD7-8561-2A02ACF2A41F}"/>
              </a:ext>
            </a:extLst>
          </p:cNvPr>
          <p:cNvCxnSpPr>
            <a:cxnSpLocks/>
            <a:stCxn id="4" idx="3"/>
            <a:endCxn id="40" idx="1"/>
          </p:cNvCxnSpPr>
          <p:nvPr/>
        </p:nvCxnSpPr>
        <p:spPr>
          <a:xfrm>
            <a:off x="5486347" y="4861029"/>
            <a:ext cx="1181388" cy="142876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8D9D6947-79D1-4A53-9EAD-26E43FD65BAA}"/>
              </a:ext>
            </a:extLst>
          </p:cNvPr>
          <p:cNvCxnSpPr>
            <a:cxnSpLocks/>
            <a:stCxn id="5" idx="3"/>
            <a:endCxn id="40" idx="1"/>
          </p:cNvCxnSpPr>
          <p:nvPr/>
        </p:nvCxnSpPr>
        <p:spPr>
          <a:xfrm>
            <a:off x="5486348" y="5813541"/>
            <a:ext cx="1181390" cy="476256"/>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5DD1E890-159F-4BE6-81D5-2BAB47AF55AB}"/>
              </a:ext>
            </a:extLst>
          </p:cNvPr>
          <p:cNvCxnSpPr>
            <a:cxnSpLocks/>
            <a:stCxn id="6" idx="3"/>
            <a:endCxn id="40" idx="1"/>
          </p:cNvCxnSpPr>
          <p:nvPr/>
        </p:nvCxnSpPr>
        <p:spPr>
          <a:xfrm flipV="1">
            <a:off x="5486348" y="6289797"/>
            <a:ext cx="1181390" cy="476256"/>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9ABEA84B-8060-4B1D-89C7-A2DC3071F518}"/>
              </a:ext>
            </a:extLst>
          </p:cNvPr>
          <p:cNvCxnSpPr>
            <a:cxnSpLocks/>
            <a:stCxn id="7" idx="3"/>
            <a:endCxn id="40" idx="1"/>
          </p:cNvCxnSpPr>
          <p:nvPr/>
        </p:nvCxnSpPr>
        <p:spPr>
          <a:xfrm flipV="1">
            <a:off x="5486348" y="6289797"/>
            <a:ext cx="1181390" cy="142876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B049126-5D6D-4899-A9D6-B6D66253A5C3}"/>
              </a:ext>
            </a:extLst>
          </p:cNvPr>
          <p:cNvSpPr/>
          <p:nvPr/>
        </p:nvSpPr>
        <p:spPr>
          <a:xfrm>
            <a:off x="11590178" y="219561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sp>
        <p:nvSpPr>
          <p:cNvPr id="20" name="Rectangle 19">
            <a:extLst>
              <a:ext uri="{FF2B5EF4-FFF2-40B4-BE49-F238E27FC236}">
                <a16:creationId xmlns:a16="http://schemas.microsoft.com/office/drawing/2014/main" id="{4E07410F-6F3A-4D43-8D3D-EA514B2F5902}"/>
              </a:ext>
            </a:extLst>
          </p:cNvPr>
          <p:cNvSpPr/>
          <p:nvPr/>
        </p:nvSpPr>
        <p:spPr>
          <a:xfrm>
            <a:off x="11590178" y="6755129"/>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cxnSp>
        <p:nvCxnSpPr>
          <p:cNvPr id="60" name="Connector: Elbow 59">
            <a:extLst>
              <a:ext uri="{FF2B5EF4-FFF2-40B4-BE49-F238E27FC236}">
                <a16:creationId xmlns:a16="http://schemas.microsoft.com/office/drawing/2014/main" id="{ED9A99B5-FC58-4154-AB99-02CEE01D422A}"/>
              </a:ext>
            </a:extLst>
          </p:cNvPr>
          <p:cNvCxnSpPr>
            <a:cxnSpLocks/>
            <a:stCxn id="40" idx="3"/>
            <a:endCxn id="20" idx="1"/>
          </p:cNvCxnSpPr>
          <p:nvPr/>
        </p:nvCxnSpPr>
        <p:spPr>
          <a:xfrm>
            <a:off x="7884836" y="6289800"/>
            <a:ext cx="3705342" cy="1251994"/>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566138D-BB40-4A6C-A2E5-3789DABB3E75}"/>
              </a:ext>
            </a:extLst>
          </p:cNvPr>
          <p:cNvCxnSpPr>
            <a:cxnSpLocks/>
          </p:cNvCxnSpPr>
          <p:nvPr/>
        </p:nvCxnSpPr>
        <p:spPr>
          <a:xfrm>
            <a:off x="12807274" y="3001197"/>
            <a:ext cx="373470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22852F6-0776-433F-B497-8149B4EEFE18}"/>
              </a:ext>
            </a:extLst>
          </p:cNvPr>
          <p:cNvCxnSpPr>
            <a:cxnSpLocks/>
          </p:cNvCxnSpPr>
          <p:nvPr/>
        </p:nvCxnSpPr>
        <p:spPr>
          <a:xfrm>
            <a:off x="12807276" y="7554393"/>
            <a:ext cx="373470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6DC07415-4923-4D19-B386-9E8647EDFE81}"/>
              </a:ext>
            </a:extLst>
          </p:cNvPr>
          <p:cNvSpPr txBox="1"/>
          <p:nvPr/>
        </p:nvSpPr>
        <p:spPr>
          <a:xfrm>
            <a:off x="4046262" y="1833552"/>
            <a:ext cx="4147802" cy="2385374"/>
          </a:xfrm>
          <a:prstGeom prst="rect">
            <a:avLst/>
          </a:prstGeom>
          <a:noFill/>
          <a:ln w="19050">
            <a:solidFill>
              <a:schemeClr val="bg1">
                <a:lumMod val="50000"/>
              </a:schemeClr>
            </a:solidFill>
            <a:prstDash val="sysDot"/>
          </a:ln>
        </p:spPr>
        <p:txBody>
          <a:bodyPr wrap="none" rtlCol="0" anchor="b">
            <a:noAutofit/>
          </a:bodyPr>
          <a:lstStyle/>
          <a:p>
            <a:pPr algn="ctr"/>
            <a:r>
              <a:rPr lang="en-US" sz="2200" dirty="0"/>
              <a:t>Other Provider</a:t>
            </a:r>
          </a:p>
        </p:txBody>
      </p:sp>
      <p:sp>
        <p:nvSpPr>
          <p:cNvPr id="75" name="Rectangle 74">
            <a:extLst>
              <a:ext uri="{FF2B5EF4-FFF2-40B4-BE49-F238E27FC236}">
                <a16:creationId xmlns:a16="http://schemas.microsoft.com/office/drawing/2014/main" id="{4C03F820-9447-4003-9948-A96623AC8926}"/>
              </a:ext>
            </a:extLst>
          </p:cNvPr>
          <p:cNvSpPr/>
          <p:nvPr/>
        </p:nvSpPr>
        <p:spPr>
          <a:xfrm>
            <a:off x="5511612" y="196512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cxnSp>
        <p:nvCxnSpPr>
          <p:cNvPr id="76" name="Connector: Elbow 75">
            <a:extLst>
              <a:ext uri="{FF2B5EF4-FFF2-40B4-BE49-F238E27FC236}">
                <a16:creationId xmlns:a16="http://schemas.microsoft.com/office/drawing/2014/main" id="{60951438-BB80-4DA0-A6E3-56E7067A6872}"/>
              </a:ext>
            </a:extLst>
          </p:cNvPr>
          <p:cNvCxnSpPr>
            <a:cxnSpLocks/>
            <a:stCxn id="40" idx="0"/>
            <a:endCxn id="75" idx="3"/>
          </p:cNvCxnSpPr>
          <p:nvPr/>
        </p:nvCxnSpPr>
        <p:spPr>
          <a:xfrm rot="16200000" flipV="1">
            <a:off x="5626823" y="3853674"/>
            <a:ext cx="2751348" cy="547578"/>
          </a:xfrm>
          <a:prstGeom prst="bentConnector2">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493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Network Tiers</a:t>
            </a:r>
          </a:p>
        </p:txBody>
      </p:sp>
      <p:grpSp>
        <p:nvGrpSpPr>
          <p:cNvPr id="58" name="Group 57">
            <a:extLst>
              <a:ext uri="{FF2B5EF4-FFF2-40B4-BE49-F238E27FC236}">
                <a16:creationId xmlns:a16="http://schemas.microsoft.com/office/drawing/2014/main" id="{16609539-F4BE-48BE-B771-3F2D5915F29C}"/>
              </a:ext>
            </a:extLst>
          </p:cNvPr>
          <p:cNvGrpSpPr/>
          <p:nvPr/>
        </p:nvGrpSpPr>
        <p:grpSpPr>
          <a:xfrm>
            <a:off x="3210844" y="1997421"/>
            <a:ext cx="10336354" cy="6295332"/>
            <a:chOff x="1605023" y="994872"/>
            <a:chExt cx="5168177" cy="3147666"/>
          </a:xfrm>
        </p:grpSpPr>
        <p:cxnSp>
          <p:nvCxnSpPr>
            <p:cNvPr id="19" name="Straight Connector 18">
              <a:extLst>
                <a:ext uri="{FF2B5EF4-FFF2-40B4-BE49-F238E27FC236}">
                  <a16:creationId xmlns:a16="http://schemas.microsoft.com/office/drawing/2014/main" id="{E13F65D7-4284-4171-8665-A8969A3005EE}"/>
                </a:ext>
              </a:extLst>
            </p:cNvPr>
            <p:cNvCxnSpPr>
              <a:stCxn id="3" idx="2"/>
              <a:endCxn id="12" idx="0"/>
            </p:cNvCxnSpPr>
            <p:nvPr/>
          </p:nvCxnSpPr>
          <p:spPr>
            <a:xfrm flipH="1">
              <a:off x="1989499" y="1391904"/>
              <a:ext cx="768952"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701861-3553-48ED-86D9-F9DE4685BC4B}"/>
                </a:ext>
              </a:extLst>
            </p:cNvPr>
            <p:cNvCxnSpPr>
              <a:cxnSpLocks/>
              <a:stCxn id="3" idx="2"/>
              <a:endCxn id="13" idx="0"/>
            </p:cNvCxnSpPr>
            <p:nvPr/>
          </p:nvCxnSpPr>
          <p:spPr>
            <a:xfrm>
              <a:off x="2758451" y="1391904"/>
              <a:ext cx="818238"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DA8F87E-DE0B-4A42-8B62-32A6F66E4989}"/>
                </a:ext>
              </a:extLst>
            </p:cNvPr>
            <p:cNvCxnSpPr>
              <a:cxnSpLocks/>
              <a:stCxn id="12" idx="3"/>
              <a:endCxn id="13" idx="1"/>
            </p:cNvCxnSpPr>
            <p:nvPr/>
          </p:nvCxnSpPr>
          <p:spPr>
            <a:xfrm>
              <a:off x="2373975" y="2676501"/>
              <a:ext cx="818238"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A5E1637-A6F5-4587-BE0D-B58D31CE5824}"/>
                </a:ext>
              </a:extLst>
            </p:cNvPr>
            <p:cNvCxnSpPr>
              <a:cxnSpLocks/>
              <a:stCxn id="10" idx="2"/>
              <a:endCxn id="13" idx="0"/>
            </p:cNvCxnSpPr>
            <p:nvPr/>
          </p:nvCxnSpPr>
          <p:spPr>
            <a:xfrm flipH="1">
              <a:off x="3576689" y="2109299"/>
              <a:ext cx="1434287"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705474-3F63-4063-9833-0293DC2E3E24}"/>
                </a:ext>
              </a:extLst>
            </p:cNvPr>
            <p:cNvCxnSpPr>
              <a:cxnSpLocks/>
              <a:stCxn id="10" idx="2"/>
              <a:endCxn id="11" idx="0"/>
            </p:cNvCxnSpPr>
            <p:nvPr/>
          </p:nvCxnSpPr>
          <p:spPr>
            <a:xfrm>
              <a:off x="5010976" y="2109299"/>
              <a:ext cx="1377748"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1B71036-AE73-46CE-9DAC-71F4B73F8C01}"/>
                </a:ext>
              </a:extLst>
            </p:cNvPr>
            <p:cNvCxnSpPr>
              <a:cxnSpLocks/>
              <a:stCxn id="8" idx="1"/>
              <a:endCxn id="3" idx="3"/>
            </p:cNvCxnSpPr>
            <p:nvPr/>
          </p:nvCxnSpPr>
          <p:spPr>
            <a:xfrm flipH="1">
              <a:off x="3142927" y="1193388"/>
              <a:ext cx="2861321"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BD5340A-049D-4C1F-A362-9A5F864DA609}"/>
                </a:ext>
              </a:extLst>
            </p:cNvPr>
            <p:cNvCxnSpPr>
              <a:cxnSpLocks/>
              <a:stCxn id="8" idx="2"/>
              <a:endCxn id="11" idx="0"/>
            </p:cNvCxnSpPr>
            <p:nvPr/>
          </p:nvCxnSpPr>
          <p:spPr>
            <a:xfrm>
              <a:off x="6388724" y="1391904"/>
              <a:ext cx="0"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F4FED4-1207-4EC6-B7F9-5EA75D183AEF}"/>
                </a:ext>
              </a:extLst>
            </p:cNvPr>
            <p:cNvCxnSpPr>
              <a:cxnSpLocks/>
              <a:stCxn id="15" idx="0"/>
              <a:endCxn id="13" idx="2"/>
            </p:cNvCxnSpPr>
            <p:nvPr/>
          </p:nvCxnSpPr>
          <p:spPr>
            <a:xfrm flipV="1">
              <a:off x="3576689" y="2875017"/>
              <a:ext cx="0" cy="870489"/>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CD9D13D0-B5FD-4E6A-AB67-E9FDDBBCB01E}"/>
                </a:ext>
              </a:extLst>
            </p:cNvPr>
            <p:cNvSpPr/>
            <p:nvPr/>
          </p:nvSpPr>
          <p:spPr>
            <a:xfrm>
              <a:off x="2373975"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Global A</a:t>
              </a:r>
            </a:p>
          </p:txBody>
        </p:sp>
        <p:sp>
          <p:nvSpPr>
            <p:cNvPr id="8" name="Rectangle 7">
              <a:extLst>
                <a:ext uri="{FF2B5EF4-FFF2-40B4-BE49-F238E27FC236}">
                  <a16:creationId xmlns:a16="http://schemas.microsoft.com/office/drawing/2014/main" id="{E975CDF4-EF5B-42B4-AAAB-EFA80DD1E31F}"/>
                </a:ext>
              </a:extLst>
            </p:cNvPr>
            <p:cNvSpPr/>
            <p:nvPr/>
          </p:nvSpPr>
          <p:spPr>
            <a:xfrm>
              <a:off x="6004248"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Global B</a:t>
              </a:r>
            </a:p>
          </p:txBody>
        </p:sp>
        <p:sp>
          <p:nvSpPr>
            <p:cNvPr id="10" name="Rectangle 9">
              <a:extLst>
                <a:ext uri="{FF2B5EF4-FFF2-40B4-BE49-F238E27FC236}">
                  <a16:creationId xmlns:a16="http://schemas.microsoft.com/office/drawing/2014/main" id="{886FEDF4-D25E-4209-B5C0-96A0AE4ED849}"/>
                </a:ext>
              </a:extLst>
            </p:cNvPr>
            <p:cNvSpPr/>
            <p:nvPr/>
          </p:nvSpPr>
          <p:spPr>
            <a:xfrm>
              <a:off x="4626500" y="1712267"/>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IX</a:t>
              </a:r>
            </a:p>
          </p:txBody>
        </p:sp>
        <p:sp>
          <p:nvSpPr>
            <p:cNvPr id="11" name="Rectangle 10">
              <a:extLst>
                <a:ext uri="{FF2B5EF4-FFF2-40B4-BE49-F238E27FC236}">
                  <a16:creationId xmlns:a16="http://schemas.microsoft.com/office/drawing/2014/main" id="{2A578ACD-4747-4F79-9BE4-8AB4B6958F63}"/>
                </a:ext>
              </a:extLst>
            </p:cNvPr>
            <p:cNvSpPr/>
            <p:nvPr/>
          </p:nvSpPr>
          <p:spPr>
            <a:xfrm>
              <a:off x="6004248"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C</a:t>
              </a:r>
            </a:p>
          </p:txBody>
        </p:sp>
        <p:sp>
          <p:nvSpPr>
            <p:cNvPr id="12" name="Rectangle 11">
              <a:extLst>
                <a:ext uri="{FF2B5EF4-FFF2-40B4-BE49-F238E27FC236}">
                  <a16:creationId xmlns:a16="http://schemas.microsoft.com/office/drawing/2014/main" id="{A7BFD828-F872-4C63-A652-441584D27130}"/>
                </a:ext>
              </a:extLst>
            </p:cNvPr>
            <p:cNvSpPr/>
            <p:nvPr/>
          </p:nvSpPr>
          <p:spPr>
            <a:xfrm>
              <a:off x="160502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A</a:t>
              </a:r>
            </a:p>
          </p:txBody>
        </p:sp>
        <p:sp>
          <p:nvSpPr>
            <p:cNvPr id="15" name="Rectangle 14">
              <a:extLst>
                <a:ext uri="{FF2B5EF4-FFF2-40B4-BE49-F238E27FC236}">
                  <a16:creationId xmlns:a16="http://schemas.microsoft.com/office/drawing/2014/main" id="{9988DE87-EF5C-4536-A8AC-8360D2C45FCA}"/>
                </a:ext>
              </a:extLst>
            </p:cNvPr>
            <p:cNvSpPr/>
            <p:nvPr/>
          </p:nvSpPr>
          <p:spPr>
            <a:xfrm>
              <a:off x="3192213" y="3745506"/>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Datacenter Customer</a:t>
              </a:r>
            </a:p>
          </p:txBody>
        </p:sp>
        <p:sp>
          <p:nvSpPr>
            <p:cNvPr id="13" name="Rectangle 12">
              <a:extLst>
                <a:ext uri="{FF2B5EF4-FFF2-40B4-BE49-F238E27FC236}">
                  <a16:creationId xmlns:a16="http://schemas.microsoft.com/office/drawing/2014/main" id="{6EBD0705-B218-47E4-B3A3-FCC68CEBD198}"/>
                </a:ext>
              </a:extLst>
            </p:cNvPr>
            <p:cNvSpPr/>
            <p:nvPr/>
          </p:nvSpPr>
          <p:spPr>
            <a:xfrm>
              <a:off x="319221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B</a:t>
              </a:r>
            </a:p>
          </p:txBody>
        </p:sp>
      </p:grpSp>
    </p:spTree>
    <p:extLst>
      <p:ext uri="{BB962C8B-B14F-4D97-AF65-F5344CB8AC3E}">
        <p14:creationId xmlns:p14="http://schemas.microsoft.com/office/powerpoint/2010/main" val="37983524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Software Stack</a:t>
            </a:r>
          </a:p>
        </p:txBody>
      </p:sp>
      <p:sp>
        <p:nvSpPr>
          <p:cNvPr id="2" name="TextBox 1">
            <a:extLst>
              <a:ext uri="{FF2B5EF4-FFF2-40B4-BE49-F238E27FC236}">
                <a16:creationId xmlns:a16="http://schemas.microsoft.com/office/drawing/2014/main" id="{8204F0B5-C474-42E6-885B-093A764BC7D4}"/>
              </a:ext>
            </a:extLst>
          </p:cNvPr>
          <p:cNvSpPr txBox="1"/>
          <p:nvPr/>
        </p:nvSpPr>
        <p:spPr>
          <a:xfrm>
            <a:off x="786665" y="9304234"/>
            <a:ext cx="5692456"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/Markus </a:t>
            </a:r>
            <a:r>
              <a:rPr lang="en-US" sz="1400" dirty="0" err="1">
                <a:solidFill>
                  <a:schemeClr val="bg1"/>
                </a:solidFill>
              </a:rPr>
              <a:t>Spiske</a:t>
            </a:r>
            <a:r>
              <a:rPr lang="en-US" sz="1400" dirty="0">
                <a:solidFill>
                  <a:schemeClr val="bg1"/>
                </a:solidFill>
              </a:rPr>
              <a:t> under the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601210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Operating System Stack</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597142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4504185"/>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5" y="2992799"/>
            <a:ext cx="1823784"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9209742" y="2992799"/>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Tree>
    <p:extLst>
      <p:ext uri="{BB962C8B-B14F-4D97-AF65-F5344CB8AC3E}">
        <p14:creationId xmlns:p14="http://schemas.microsoft.com/office/powerpoint/2010/main" val="5990087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Virtualization</a:t>
            </a:r>
          </a:p>
        </p:txBody>
      </p:sp>
      <p:grpSp>
        <p:nvGrpSpPr>
          <p:cNvPr id="12" name="Group 11">
            <a:extLst>
              <a:ext uri="{FF2B5EF4-FFF2-40B4-BE49-F238E27FC236}">
                <a16:creationId xmlns:a16="http://schemas.microsoft.com/office/drawing/2014/main" id="{BCFCDBC3-201E-415F-AACA-E4A8D803DF72}"/>
              </a:ext>
            </a:extLst>
          </p:cNvPr>
          <p:cNvGrpSpPr/>
          <p:nvPr/>
        </p:nvGrpSpPr>
        <p:grpSpPr>
          <a:xfrm>
            <a:off x="5035723" y="3722489"/>
            <a:ext cx="8224492" cy="2845196"/>
            <a:chOff x="2313166" y="1695502"/>
            <a:chExt cx="4112246" cy="1422598"/>
          </a:xfrm>
        </p:grpSpPr>
        <p:sp>
          <p:nvSpPr>
            <p:cNvPr id="3" name="Rectangle 2">
              <a:extLst>
                <a:ext uri="{FF2B5EF4-FFF2-40B4-BE49-F238E27FC236}">
                  <a16:creationId xmlns:a16="http://schemas.microsoft.com/office/drawing/2014/main" id="{CD9D13D0-B5FD-4E6A-AB67-E9FDDBBCB01E}"/>
                </a:ext>
              </a:extLst>
            </p:cNvPr>
            <p:cNvSpPr/>
            <p:nvPr/>
          </p:nvSpPr>
          <p:spPr>
            <a:xfrm>
              <a:off x="2313166" y="2455126"/>
              <a:ext cx="411224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231316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4" name="Rectangle 3">
              <a:extLst>
                <a:ext uri="{FF2B5EF4-FFF2-40B4-BE49-F238E27FC236}">
                  <a16:creationId xmlns:a16="http://schemas.microsoft.com/office/drawing/2014/main" id="{1FD1DD4F-B758-46DF-92D6-B17145619A12}"/>
                </a:ext>
              </a:extLst>
            </p:cNvPr>
            <p:cNvSpPr/>
            <p:nvPr/>
          </p:nvSpPr>
          <p:spPr>
            <a:xfrm>
              <a:off x="315278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5" name="Rectangle 4">
              <a:extLst>
                <a:ext uri="{FF2B5EF4-FFF2-40B4-BE49-F238E27FC236}">
                  <a16:creationId xmlns:a16="http://schemas.microsoft.com/office/drawing/2014/main" id="{66AF9256-776B-420F-803C-7F4D88422AD7}"/>
                </a:ext>
              </a:extLst>
            </p:cNvPr>
            <p:cNvSpPr/>
            <p:nvPr/>
          </p:nvSpPr>
          <p:spPr>
            <a:xfrm>
              <a:off x="399240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6" name="Rectangle 5">
              <a:extLst>
                <a:ext uri="{FF2B5EF4-FFF2-40B4-BE49-F238E27FC236}">
                  <a16:creationId xmlns:a16="http://schemas.microsoft.com/office/drawing/2014/main" id="{FB69CE70-760F-488A-96AC-58837B138F31}"/>
                </a:ext>
              </a:extLst>
            </p:cNvPr>
            <p:cNvSpPr/>
            <p:nvPr/>
          </p:nvSpPr>
          <p:spPr>
            <a:xfrm>
              <a:off x="483202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10" name="Rectangle 9">
              <a:extLst>
                <a:ext uri="{FF2B5EF4-FFF2-40B4-BE49-F238E27FC236}">
                  <a16:creationId xmlns:a16="http://schemas.microsoft.com/office/drawing/2014/main" id="{B144BAB4-97E7-4DF9-93A1-51A48EAEA603}"/>
                </a:ext>
              </a:extLst>
            </p:cNvPr>
            <p:cNvSpPr/>
            <p:nvPr/>
          </p:nvSpPr>
          <p:spPr>
            <a:xfrm>
              <a:off x="567164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grpSp>
    </p:spTree>
    <p:extLst>
      <p:ext uri="{BB962C8B-B14F-4D97-AF65-F5344CB8AC3E}">
        <p14:creationId xmlns:p14="http://schemas.microsoft.com/office/powerpoint/2010/main" val="2064733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B69514-596F-4841-A77B-E7FC5BE6942C}"/>
              </a:ext>
            </a:extLst>
          </p:cNvPr>
          <p:cNvSpPr>
            <a:spLocks noGrp="1"/>
          </p:cNvSpPr>
          <p:nvPr>
            <p:ph type="title"/>
          </p:nvPr>
        </p:nvSpPr>
        <p:spPr/>
        <p:txBody>
          <a:bodyPr/>
          <a:lstStyle/>
          <a:p>
            <a:r>
              <a:rPr lang="en-US" dirty="0"/>
              <a:t>The Intel Ark</a:t>
            </a:r>
          </a:p>
        </p:txBody>
      </p:sp>
      <p:pic>
        <p:nvPicPr>
          <p:cNvPr id="9" name="Picture 8">
            <a:extLst>
              <a:ext uri="{FF2B5EF4-FFF2-40B4-BE49-F238E27FC236}">
                <a16:creationId xmlns:a16="http://schemas.microsoft.com/office/drawing/2014/main" id="{084A16D8-C570-4B3E-B7A9-FBD3C04DC2C5}"/>
              </a:ext>
            </a:extLst>
          </p:cNvPr>
          <p:cNvPicPr>
            <a:picLocks noChangeAspect="1"/>
          </p:cNvPicPr>
          <p:nvPr/>
        </p:nvPicPr>
        <p:blipFill>
          <a:blip r:embed="rId3"/>
          <a:stretch>
            <a:fillRect/>
          </a:stretch>
        </p:blipFill>
        <p:spPr>
          <a:xfrm>
            <a:off x="2544776" y="1401938"/>
            <a:ext cx="13206394" cy="7902438"/>
          </a:xfrm>
          <a:prstGeom prst="rect">
            <a:avLst/>
          </a:prstGeom>
        </p:spPr>
      </p:pic>
      <p:sp>
        <p:nvSpPr>
          <p:cNvPr id="10" name="Arrow: Right 9">
            <a:extLst>
              <a:ext uri="{FF2B5EF4-FFF2-40B4-BE49-F238E27FC236}">
                <a16:creationId xmlns:a16="http://schemas.microsoft.com/office/drawing/2014/main" id="{010341B0-4074-4CE8-A01F-9E98DD569F7B}"/>
              </a:ext>
            </a:extLst>
          </p:cNvPr>
          <p:cNvSpPr/>
          <p:nvPr/>
        </p:nvSpPr>
        <p:spPr>
          <a:xfrm rot="10800000">
            <a:off x="11194314" y="3903544"/>
            <a:ext cx="876562" cy="611702"/>
          </a:xfrm>
          <a:prstGeom prst="rightArrow">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4199519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A4C78D2B-0ABF-4341-9860-A3BD7219EC1C}"/>
              </a:ext>
            </a:extLst>
          </p:cNvPr>
          <p:cNvSpPr txBox="1"/>
          <p:nvPr/>
        </p:nvSpPr>
        <p:spPr>
          <a:xfrm>
            <a:off x="4965032" y="3026982"/>
            <a:ext cx="3932510" cy="3581922"/>
          </a:xfrm>
          <a:prstGeom prst="rect">
            <a:avLst/>
          </a:prstGeom>
          <a:noFill/>
          <a:ln w="38100">
            <a:solidFill>
              <a:srgbClr val="F18800"/>
            </a:solidFill>
          </a:ln>
        </p:spPr>
        <p:txBody>
          <a:bodyPr wrap="square" rtlCol="0">
            <a:noAutofit/>
          </a:bodyPr>
          <a:lstStyle/>
          <a:p>
            <a:pPr algn="ctr"/>
            <a:r>
              <a:rPr lang="en-US" sz="2400" dirty="0"/>
              <a:t>Virtual Machine</a:t>
            </a:r>
          </a:p>
        </p:txBody>
      </p:sp>
      <p:sp>
        <p:nvSpPr>
          <p:cNvPr id="21" name="TextBox 20">
            <a:extLst>
              <a:ext uri="{FF2B5EF4-FFF2-40B4-BE49-F238E27FC236}">
                <a16:creationId xmlns:a16="http://schemas.microsoft.com/office/drawing/2014/main" id="{8271EBBB-A01A-4249-9D28-E217EB4D9562}"/>
              </a:ext>
            </a:extLst>
          </p:cNvPr>
          <p:cNvSpPr txBox="1"/>
          <p:nvPr/>
        </p:nvSpPr>
        <p:spPr>
          <a:xfrm>
            <a:off x="10905387" y="3026982"/>
            <a:ext cx="1972684" cy="2092450"/>
          </a:xfrm>
          <a:prstGeom prst="rect">
            <a:avLst/>
          </a:prstGeom>
          <a:noFill/>
          <a:ln w="38100">
            <a:solidFill>
              <a:srgbClr val="F18800"/>
            </a:solidFill>
          </a:ln>
        </p:spPr>
        <p:txBody>
          <a:bodyPr wrap="square" rtlCol="0">
            <a:noAutofit/>
          </a:bodyPr>
          <a:lstStyle/>
          <a:p>
            <a:pPr algn="ctr"/>
            <a:r>
              <a:rPr lang="en-US" sz="2400" dirty="0"/>
              <a:t>Container</a:t>
            </a:r>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Virtualization vs. Containerization</a:t>
            </a:r>
          </a:p>
        </p:txBody>
      </p:sp>
      <p:sp>
        <p:nvSpPr>
          <p:cNvPr id="3" name="Rectangle 2">
            <a:extLst>
              <a:ext uri="{FF2B5EF4-FFF2-40B4-BE49-F238E27FC236}">
                <a16:creationId xmlns:a16="http://schemas.microsoft.com/office/drawing/2014/main" id="{CD9D13D0-B5FD-4E6A-AB67-E9FDDBBCB01E}"/>
              </a:ext>
            </a:extLst>
          </p:cNvPr>
          <p:cNvSpPr/>
          <p:nvPr/>
        </p:nvSpPr>
        <p:spPr>
          <a:xfrm>
            <a:off x="5057085" y="6682935"/>
            <a:ext cx="773385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5057088" y="521569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9" name="Rectangle 8">
            <a:extLst>
              <a:ext uri="{FF2B5EF4-FFF2-40B4-BE49-F238E27FC236}">
                <a16:creationId xmlns:a16="http://schemas.microsoft.com/office/drawing/2014/main" id="{60110EDB-FB18-44D1-8145-061A95CAF035}"/>
              </a:ext>
            </a:extLst>
          </p:cNvPr>
          <p:cNvSpPr/>
          <p:nvPr/>
        </p:nvSpPr>
        <p:spPr>
          <a:xfrm>
            <a:off x="9019829" y="5215691"/>
            <a:ext cx="3771112"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5057085" y="3704305"/>
            <a:ext cx="1823784"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7004412" y="3704305"/>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7" name="Rectangle 16">
            <a:extLst>
              <a:ext uri="{FF2B5EF4-FFF2-40B4-BE49-F238E27FC236}">
                <a16:creationId xmlns:a16="http://schemas.microsoft.com/office/drawing/2014/main" id="{13EF763D-D823-4CE0-B947-C68C9C89F130}"/>
              </a:ext>
            </a:extLst>
          </p:cNvPr>
          <p:cNvSpPr/>
          <p:nvPr/>
        </p:nvSpPr>
        <p:spPr>
          <a:xfrm>
            <a:off x="9019832" y="3697221"/>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8" name="Rectangle 17">
            <a:extLst>
              <a:ext uri="{FF2B5EF4-FFF2-40B4-BE49-F238E27FC236}">
                <a16:creationId xmlns:a16="http://schemas.microsoft.com/office/drawing/2014/main" id="{567BF178-237D-40E9-B055-7AF8E035C1DD}"/>
              </a:ext>
            </a:extLst>
          </p:cNvPr>
          <p:cNvSpPr/>
          <p:nvPr/>
        </p:nvSpPr>
        <p:spPr>
          <a:xfrm>
            <a:off x="10967158" y="3697221"/>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Tree>
    <p:extLst>
      <p:ext uri="{BB962C8B-B14F-4D97-AF65-F5344CB8AC3E}">
        <p14:creationId xmlns:p14="http://schemas.microsoft.com/office/powerpoint/2010/main" val="898108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710024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563299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6" y="4165753"/>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Runtime Environment</a:t>
            </a:r>
          </a:p>
        </p:txBody>
      </p:sp>
      <p:sp>
        <p:nvSpPr>
          <p:cNvPr id="16" name="Rectangle 15">
            <a:extLst>
              <a:ext uri="{FF2B5EF4-FFF2-40B4-BE49-F238E27FC236}">
                <a16:creationId xmlns:a16="http://schemas.microsoft.com/office/drawing/2014/main" id="{3D5709DD-D4A1-4EC8-9EFB-DED06931F918}"/>
              </a:ext>
            </a:extLst>
          </p:cNvPr>
          <p:cNvSpPr/>
          <p:nvPr/>
        </p:nvSpPr>
        <p:spPr>
          <a:xfrm>
            <a:off x="7262416" y="269850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Application</a:t>
            </a:r>
          </a:p>
        </p:txBody>
      </p:sp>
    </p:spTree>
    <p:extLst>
      <p:ext uri="{BB962C8B-B14F-4D97-AF65-F5344CB8AC3E}">
        <p14:creationId xmlns:p14="http://schemas.microsoft.com/office/powerpoint/2010/main" val="2967847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710024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563299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6" y="4165753"/>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Runtime Environment</a:t>
            </a:r>
          </a:p>
          <a:p>
            <a:pPr algn="ctr"/>
            <a:r>
              <a:rPr lang="en-US" sz="1400" dirty="0">
                <a:solidFill>
                  <a:schemeClr val="bg1"/>
                </a:solidFill>
              </a:rPr>
              <a:t>NodeJS, JVM, PHP Runtime</a:t>
            </a:r>
          </a:p>
        </p:txBody>
      </p:sp>
      <p:sp>
        <p:nvSpPr>
          <p:cNvPr id="16" name="Rectangle 15">
            <a:extLst>
              <a:ext uri="{FF2B5EF4-FFF2-40B4-BE49-F238E27FC236}">
                <a16:creationId xmlns:a16="http://schemas.microsoft.com/office/drawing/2014/main" id="{3D5709DD-D4A1-4EC8-9EFB-DED06931F918}"/>
              </a:ext>
            </a:extLst>
          </p:cNvPr>
          <p:cNvSpPr/>
          <p:nvPr/>
        </p:nvSpPr>
        <p:spPr>
          <a:xfrm>
            <a:off x="7262416" y="269850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Application</a:t>
            </a:r>
            <a:br>
              <a:rPr lang="en-US" sz="1800" dirty="0">
                <a:solidFill>
                  <a:schemeClr val="bg1"/>
                </a:solidFill>
              </a:rPr>
            </a:br>
            <a:r>
              <a:rPr lang="en-US" sz="1400" dirty="0" err="1">
                <a:solidFill>
                  <a:schemeClr val="bg1"/>
                </a:solidFill>
              </a:rPr>
              <a:t>Javascript</a:t>
            </a:r>
            <a:r>
              <a:rPr lang="en-US" sz="1400" dirty="0">
                <a:solidFill>
                  <a:schemeClr val="bg1"/>
                </a:solidFill>
              </a:rPr>
              <a:t>, Java, PHP</a:t>
            </a:r>
            <a:endParaRPr lang="en-US" sz="1800" dirty="0">
              <a:solidFill>
                <a:schemeClr val="bg1"/>
              </a:solidFill>
            </a:endParaRPr>
          </a:p>
        </p:txBody>
      </p:sp>
    </p:spTree>
    <p:extLst>
      <p:ext uri="{BB962C8B-B14F-4D97-AF65-F5344CB8AC3E}">
        <p14:creationId xmlns:p14="http://schemas.microsoft.com/office/powerpoint/2010/main" val="105844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What is a Server?</a:t>
            </a:r>
          </a:p>
        </p:txBody>
      </p:sp>
      <p:sp>
        <p:nvSpPr>
          <p:cNvPr id="2" name="TextBox 1">
            <a:extLst>
              <a:ext uri="{FF2B5EF4-FFF2-40B4-BE49-F238E27FC236}">
                <a16:creationId xmlns:a16="http://schemas.microsoft.com/office/drawing/2014/main" id="{AC72A027-BDE6-42F1-8E84-6EAD58EF3093}"/>
              </a:ext>
            </a:extLst>
          </p:cNvPr>
          <p:cNvSpPr txBox="1"/>
          <p:nvPr/>
        </p:nvSpPr>
        <p:spPr>
          <a:xfrm>
            <a:off x="770899" y="9304234"/>
            <a:ext cx="4246996"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exlex</a:t>
            </a:r>
            <a:r>
              <a:rPr lang="en-US" sz="1400" dirty="0">
                <a:solidFill>
                  <a:schemeClr val="bg1"/>
                </a:solidFill>
              </a:rPr>
              <a:t> under CC BY-SA 3.0</a:t>
            </a:r>
          </a:p>
        </p:txBody>
      </p:sp>
    </p:spTree>
    <p:extLst>
      <p:ext uri="{BB962C8B-B14F-4D97-AF65-F5344CB8AC3E}">
        <p14:creationId xmlns:p14="http://schemas.microsoft.com/office/powerpoint/2010/main" val="3252052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4000" r="-44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770902" y="9304234"/>
            <a:ext cx="4075155" cy="307777"/>
          </a:xfrm>
          <a:prstGeom prst="rect">
            <a:avLst/>
          </a:prstGeom>
          <a:noFill/>
        </p:spPr>
        <p:txBody>
          <a:bodyPr wrap="none" rtlCol="0">
            <a:spAutoFit/>
          </a:bodyPr>
          <a:lstStyle/>
          <a:p>
            <a:r>
              <a:rPr lang="en-US" sz="1400" dirty="0">
                <a:solidFill>
                  <a:schemeClr val="bg1"/>
                </a:solidFill>
              </a:rPr>
              <a:t>Source: Wikipedia/Fir0002 under GFDL 1.2</a:t>
            </a:r>
          </a:p>
        </p:txBody>
      </p:sp>
    </p:spTree>
    <p:extLst>
      <p:ext uri="{BB962C8B-B14F-4D97-AF65-F5344CB8AC3E}">
        <p14:creationId xmlns:p14="http://schemas.microsoft.com/office/powerpoint/2010/main" val="8183127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The Birth of Amazon Web Services</a:t>
            </a:r>
          </a:p>
        </p:txBody>
      </p:sp>
      <p:pic>
        <p:nvPicPr>
          <p:cNvPr id="7170" name="Picture 2">
            <a:extLst>
              <a:ext uri="{FF2B5EF4-FFF2-40B4-BE49-F238E27FC236}">
                <a16:creationId xmlns:a16="http://schemas.microsoft.com/office/drawing/2014/main" id="{D1F589EA-4BE5-46B5-8AE3-27AAD3B6F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9212" y="3439929"/>
            <a:ext cx="12577518" cy="3787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1451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4075069" y="2488561"/>
            <a:ext cx="6148088" cy="701731"/>
          </a:xfrm>
        </p:spPr>
        <p:txBody>
          <a:bodyPr/>
          <a:lstStyle/>
          <a:p>
            <a:r>
              <a:rPr lang="en-US" dirty="0"/>
              <a:t>Jeff’s Letter</a:t>
            </a:r>
          </a:p>
        </p:txBody>
      </p:sp>
      <p:sp>
        <p:nvSpPr>
          <p:cNvPr id="4" name="TextBox 3">
            <a:extLst>
              <a:ext uri="{FF2B5EF4-FFF2-40B4-BE49-F238E27FC236}">
                <a16:creationId xmlns:a16="http://schemas.microsoft.com/office/drawing/2014/main" id="{D9034756-AB79-4B66-9CC3-5E559D60D816}"/>
              </a:ext>
            </a:extLst>
          </p:cNvPr>
          <p:cNvSpPr txBox="1"/>
          <p:nvPr/>
        </p:nvSpPr>
        <p:spPr>
          <a:xfrm>
            <a:off x="5216029" y="9323154"/>
            <a:ext cx="5803320" cy="307777"/>
          </a:xfrm>
          <a:prstGeom prst="rect">
            <a:avLst/>
          </a:prstGeom>
          <a:noFill/>
        </p:spPr>
        <p:txBody>
          <a:bodyPr wrap="none" rtlCol="0">
            <a:spAutoFit/>
          </a:bodyPr>
          <a:lstStyle/>
          <a:p>
            <a:r>
              <a:rPr lang="en-US" sz="1400" dirty="0">
                <a:solidFill>
                  <a:srgbClr val="4A4D53"/>
                </a:solidFill>
              </a:rPr>
              <a:t>| Source: </a:t>
            </a:r>
            <a:r>
              <a:rPr lang="en-US" sz="1400" dirty="0" err="1">
                <a:solidFill>
                  <a:srgbClr val="4A4D53"/>
                </a:solidFill>
              </a:rPr>
              <a:t>Unsplash</a:t>
            </a:r>
            <a:r>
              <a:rPr lang="en-US" sz="1400" dirty="0">
                <a:solidFill>
                  <a:srgbClr val="4A4D53"/>
                </a:solidFill>
              </a:rPr>
              <a:t>/Kelly </a:t>
            </a:r>
            <a:r>
              <a:rPr lang="en-US" sz="1400" dirty="0" err="1">
                <a:solidFill>
                  <a:srgbClr val="4A4D53"/>
                </a:solidFill>
              </a:rPr>
              <a:t>Sikkema</a:t>
            </a:r>
            <a:r>
              <a:rPr lang="en-US" sz="1400" dirty="0">
                <a:solidFill>
                  <a:srgbClr val="4A4D53"/>
                </a:solidFill>
              </a:rPr>
              <a:t> under the </a:t>
            </a:r>
            <a:r>
              <a:rPr lang="en-US" sz="1400" dirty="0" err="1">
                <a:solidFill>
                  <a:srgbClr val="4A4D53"/>
                </a:solidFill>
              </a:rPr>
              <a:t>Unsplash</a:t>
            </a:r>
            <a:r>
              <a:rPr lang="en-US" sz="1400" dirty="0">
                <a:solidFill>
                  <a:srgbClr val="4A4D53"/>
                </a:solidFill>
              </a:rPr>
              <a:t> License</a:t>
            </a:r>
          </a:p>
        </p:txBody>
      </p:sp>
      <p:sp>
        <p:nvSpPr>
          <p:cNvPr id="15" name="TextBox 14">
            <a:extLst>
              <a:ext uri="{FF2B5EF4-FFF2-40B4-BE49-F238E27FC236}">
                <a16:creationId xmlns:a16="http://schemas.microsoft.com/office/drawing/2014/main" id="{708D45DB-6473-4450-B2FA-F133DD6EC441}"/>
              </a:ext>
            </a:extLst>
          </p:cNvPr>
          <p:cNvSpPr txBox="1"/>
          <p:nvPr/>
        </p:nvSpPr>
        <p:spPr>
          <a:xfrm>
            <a:off x="4098952" y="3443185"/>
            <a:ext cx="8027802" cy="5293757"/>
          </a:xfrm>
          <a:prstGeom prst="rect">
            <a:avLst/>
          </a:prstGeom>
          <a:noFill/>
        </p:spPr>
        <p:txBody>
          <a:bodyPr wrap="square">
            <a:spAutoFit/>
          </a:bodyPr>
          <a:lstStyle/>
          <a:p>
            <a:pPr marL="457200" indent="-457200">
              <a:spcAft>
                <a:spcPts val="1200"/>
              </a:spcAft>
              <a:buFont typeface="+mj-lt"/>
              <a:buAutoNum type="arabicPeriod"/>
            </a:pPr>
            <a:r>
              <a:rPr lang="en-US" sz="1800" dirty="0">
                <a:solidFill>
                  <a:srgbClr val="333333"/>
                </a:solidFill>
                <a:latin typeface="Verdana" panose="020B0604030504040204" pitchFamily="34" charset="0"/>
              </a:rPr>
              <a:t>All teams will henceforth expose their data and functionality through </a:t>
            </a:r>
            <a:r>
              <a:rPr lang="en-US" sz="1800" b="1" dirty="0">
                <a:solidFill>
                  <a:srgbClr val="333333"/>
                </a:solidFill>
                <a:latin typeface="Verdana" panose="020B0604030504040204" pitchFamily="34" charset="0"/>
              </a:rPr>
              <a:t>service interfaces</a:t>
            </a:r>
            <a:r>
              <a:rPr lang="en-US" sz="1800" dirty="0">
                <a:solidFill>
                  <a:srgbClr val="333333"/>
                </a:solidFill>
                <a:latin typeface="Verdana" panose="020B0604030504040204" pitchFamily="34" charset="0"/>
              </a:rPr>
              <a:t>.</a:t>
            </a:r>
          </a:p>
          <a:p>
            <a:pPr marL="457200" indent="-457200">
              <a:spcAft>
                <a:spcPts val="1200"/>
              </a:spcAft>
              <a:buFont typeface="+mj-lt"/>
              <a:buAutoNum type="arabicPeriod"/>
            </a:pPr>
            <a:r>
              <a:rPr lang="en-US" sz="1800" dirty="0">
                <a:solidFill>
                  <a:srgbClr val="333333"/>
                </a:solidFill>
                <a:latin typeface="Verdana" panose="020B0604030504040204" pitchFamily="34" charset="0"/>
              </a:rPr>
              <a:t>Teams must communicate with each other through these interfaces.</a:t>
            </a:r>
          </a:p>
          <a:p>
            <a:pPr marL="457200" indent="-457200">
              <a:spcAft>
                <a:spcPts val="1200"/>
              </a:spcAft>
              <a:buFont typeface="+mj-lt"/>
              <a:buAutoNum type="arabicPeriod"/>
            </a:pPr>
            <a:r>
              <a:rPr lang="en-US" sz="1800" dirty="0">
                <a:solidFill>
                  <a:srgbClr val="333333"/>
                </a:solidFill>
                <a:latin typeface="Verdana" panose="020B0604030504040204" pitchFamily="34" charset="0"/>
              </a:rPr>
              <a:t>There will be </a:t>
            </a:r>
            <a:r>
              <a:rPr lang="en-US" sz="1800" b="1" dirty="0">
                <a:solidFill>
                  <a:srgbClr val="333333"/>
                </a:solidFill>
                <a:latin typeface="Verdana" panose="020B0604030504040204" pitchFamily="34" charset="0"/>
              </a:rPr>
              <a:t>no other form </a:t>
            </a:r>
            <a:r>
              <a:rPr lang="en-US" sz="1800" dirty="0">
                <a:solidFill>
                  <a:srgbClr val="333333"/>
                </a:solidFill>
                <a:latin typeface="Verdana" panose="020B0604030504040204" pitchFamily="34" charset="0"/>
              </a:rPr>
              <a:t>of </a:t>
            </a:r>
            <a:r>
              <a:rPr lang="en-US" sz="1800" dirty="0" err="1">
                <a:solidFill>
                  <a:srgbClr val="333333"/>
                </a:solidFill>
                <a:latin typeface="Verdana" panose="020B0604030504040204" pitchFamily="34" charset="0"/>
              </a:rPr>
              <a:t>interprocess</a:t>
            </a:r>
            <a:r>
              <a:rPr lang="en-US" sz="1800" dirty="0">
                <a:solidFill>
                  <a:srgbClr val="333333"/>
                </a:solidFill>
                <a:latin typeface="Verdana" panose="020B0604030504040204" pitchFamily="34" charset="0"/>
              </a:rPr>
              <a:t> communication allowed: no direct linking, no direct reads of another team’s data store, no shared-memory model, no back-doors whatsoever. The only communication allowed is via service interface calls over the network.</a:t>
            </a:r>
          </a:p>
          <a:p>
            <a:pPr marL="457200" indent="-457200">
              <a:spcAft>
                <a:spcPts val="1200"/>
              </a:spcAft>
              <a:buFont typeface="+mj-lt"/>
              <a:buAutoNum type="arabicPeriod"/>
            </a:pPr>
            <a:r>
              <a:rPr lang="en-US" sz="1800" dirty="0">
                <a:solidFill>
                  <a:srgbClr val="333333"/>
                </a:solidFill>
                <a:latin typeface="Verdana" panose="020B0604030504040204" pitchFamily="34" charset="0"/>
              </a:rPr>
              <a:t>It </a:t>
            </a:r>
            <a:r>
              <a:rPr lang="en-US" sz="1800" b="1" dirty="0">
                <a:solidFill>
                  <a:srgbClr val="333333"/>
                </a:solidFill>
                <a:latin typeface="Verdana" panose="020B0604030504040204" pitchFamily="34" charset="0"/>
              </a:rPr>
              <a:t>doesn’t matter what technology is used</a:t>
            </a:r>
            <a:r>
              <a:rPr lang="en-US" sz="1800" dirty="0">
                <a:solidFill>
                  <a:srgbClr val="333333"/>
                </a:solidFill>
                <a:latin typeface="Verdana" panose="020B0604030504040204" pitchFamily="34" charset="0"/>
              </a:rPr>
              <a:t>. HTTP, </a:t>
            </a:r>
            <a:r>
              <a:rPr lang="en-US" sz="1800" dirty="0" err="1">
                <a:solidFill>
                  <a:srgbClr val="333333"/>
                </a:solidFill>
                <a:latin typeface="Verdana" panose="020B0604030504040204" pitchFamily="34" charset="0"/>
              </a:rPr>
              <a:t>Corba</a:t>
            </a:r>
            <a:r>
              <a:rPr lang="en-US" sz="1800" dirty="0">
                <a:solidFill>
                  <a:srgbClr val="333333"/>
                </a:solidFill>
                <a:latin typeface="Verdana" panose="020B0604030504040204" pitchFamily="34" charset="0"/>
              </a:rPr>
              <a:t>, </a:t>
            </a:r>
            <a:r>
              <a:rPr lang="en-US" sz="1800" dirty="0" err="1">
                <a:solidFill>
                  <a:srgbClr val="333333"/>
                </a:solidFill>
                <a:latin typeface="Verdana" panose="020B0604030504040204" pitchFamily="34" charset="0"/>
              </a:rPr>
              <a:t>Pubsub</a:t>
            </a:r>
            <a:r>
              <a:rPr lang="en-US" sz="1800" dirty="0">
                <a:solidFill>
                  <a:srgbClr val="333333"/>
                </a:solidFill>
                <a:latin typeface="Verdana" panose="020B0604030504040204" pitchFamily="34" charset="0"/>
              </a:rPr>
              <a:t>, custom protocols — doesn’t matter.</a:t>
            </a:r>
          </a:p>
          <a:p>
            <a:pPr marL="457200" indent="-457200">
              <a:spcAft>
                <a:spcPts val="1200"/>
              </a:spcAft>
              <a:buFont typeface="+mj-lt"/>
              <a:buAutoNum type="arabicPeriod"/>
            </a:pPr>
            <a:r>
              <a:rPr lang="en-US" sz="1800" dirty="0">
                <a:solidFill>
                  <a:srgbClr val="333333"/>
                </a:solidFill>
                <a:latin typeface="Verdana" panose="020B0604030504040204" pitchFamily="34" charset="0"/>
              </a:rPr>
              <a:t>All service interfaces, without exception, must be designed from the ground up to be </a:t>
            </a:r>
            <a:r>
              <a:rPr lang="en-US" sz="1800" b="1" dirty="0">
                <a:solidFill>
                  <a:srgbClr val="333333"/>
                </a:solidFill>
                <a:latin typeface="Verdana" panose="020B0604030504040204" pitchFamily="34" charset="0"/>
              </a:rPr>
              <a:t>externalizable</a:t>
            </a:r>
            <a:r>
              <a:rPr lang="en-US" sz="1800" dirty="0">
                <a:solidFill>
                  <a:srgbClr val="333333"/>
                </a:solidFill>
                <a:latin typeface="Verdana" panose="020B0604030504040204" pitchFamily="34" charset="0"/>
              </a:rPr>
              <a:t>. That is to say, the team must plan and design to be able to expose the interface to developers in the outside world. No exceptions.</a:t>
            </a:r>
          </a:p>
          <a:p>
            <a:pPr marL="457200" indent="-457200">
              <a:spcAft>
                <a:spcPts val="1200"/>
              </a:spcAft>
              <a:buFont typeface="+mj-lt"/>
              <a:buAutoNum type="arabicPeriod"/>
            </a:pPr>
            <a:r>
              <a:rPr lang="en-US" sz="1800" dirty="0">
                <a:solidFill>
                  <a:srgbClr val="333333"/>
                </a:solidFill>
                <a:latin typeface="Verdana" panose="020B0604030504040204" pitchFamily="34" charset="0"/>
              </a:rPr>
              <a:t>Anyone who doesn’t do this will be </a:t>
            </a:r>
            <a:r>
              <a:rPr lang="en-US" sz="1800" b="1" dirty="0">
                <a:solidFill>
                  <a:srgbClr val="333333"/>
                </a:solidFill>
                <a:latin typeface="Verdana" panose="020B0604030504040204" pitchFamily="34" charset="0"/>
              </a:rPr>
              <a:t>fired</a:t>
            </a:r>
            <a:r>
              <a:rPr lang="en-US" sz="1800" dirty="0">
                <a:solidFill>
                  <a:srgbClr val="333333"/>
                </a:solidFill>
                <a:latin typeface="Verdana" panose="020B0604030504040204" pitchFamily="34" charset="0"/>
              </a:rPr>
              <a:t>.</a:t>
            </a:r>
          </a:p>
        </p:txBody>
      </p:sp>
    </p:spTree>
    <p:extLst>
      <p:ext uri="{BB962C8B-B14F-4D97-AF65-F5344CB8AC3E}">
        <p14:creationId xmlns:p14="http://schemas.microsoft.com/office/powerpoint/2010/main" val="4139487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The Birth of Amazon Web Services</a:t>
            </a:r>
          </a:p>
        </p:txBody>
      </p:sp>
      <p:pic>
        <p:nvPicPr>
          <p:cNvPr id="4" name="Graphic 3">
            <a:extLst>
              <a:ext uri="{FF2B5EF4-FFF2-40B4-BE49-F238E27FC236}">
                <a16:creationId xmlns:a16="http://schemas.microsoft.com/office/drawing/2014/main" id="{A7C518D2-D6F4-4810-BDF1-5F0C7BE874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83264" y="3844268"/>
            <a:ext cx="1428750" cy="1428750"/>
          </a:xfrm>
          <a:prstGeom prst="rect">
            <a:avLst/>
          </a:prstGeom>
        </p:spPr>
      </p:pic>
      <p:pic>
        <p:nvPicPr>
          <p:cNvPr id="6" name="Graphic 5">
            <a:extLst>
              <a:ext uri="{FF2B5EF4-FFF2-40B4-BE49-F238E27FC236}">
                <a16:creationId xmlns:a16="http://schemas.microsoft.com/office/drawing/2014/main" id="{E06B34CD-B2BD-492D-92F0-0AFFB2F3C4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33596" y="3844266"/>
            <a:ext cx="1428750" cy="1428750"/>
          </a:xfrm>
          <a:prstGeom prst="rect">
            <a:avLst/>
          </a:prstGeom>
        </p:spPr>
      </p:pic>
      <p:pic>
        <p:nvPicPr>
          <p:cNvPr id="12" name="Graphic 11">
            <a:extLst>
              <a:ext uri="{FF2B5EF4-FFF2-40B4-BE49-F238E27FC236}">
                <a16:creationId xmlns:a16="http://schemas.microsoft.com/office/drawing/2014/main" id="{49F708C4-B1B4-4D52-9A8C-6412D0E0CCD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2683928" y="3844264"/>
            <a:ext cx="1428750" cy="1428750"/>
          </a:xfrm>
          <a:prstGeom prst="rect">
            <a:avLst/>
          </a:prstGeom>
        </p:spPr>
      </p:pic>
      <p:sp>
        <p:nvSpPr>
          <p:cNvPr id="13" name="Rectangle 12">
            <a:extLst>
              <a:ext uri="{FF2B5EF4-FFF2-40B4-BE49-F238E27FC236}">
                <a16:creationId xmlns:a16="http://schemas.microsoft.com/office/drawing/2014/main" id="{C334DADC-80BB-45D5-A360-9C4FF7B49E3D}"/>
              </a:ext>
            </a:extLst>
          </p:cNvPr>
          <p:cNvSpPr/>
          <p:nvPr/>
        </p:nvSpPr>
        <p:spPr>
          <a:xfrm>
            <a:off x="8433594"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EC2</a:t>
            </a:r>
          </a:p>
        </p:txBody>
      </p:sp>
      <p:sp>
        <p:nvSpPr>
          <p:cNvPr id="15" name="Rectangle 14">
            <a:extLst>
              <a:ext uri="{FF2B5EF4-FFF2-40B4-BE49-F238E27FC236}">
                <a16:creationId xmlns:a16="http://schemas.microsoft.com/office/drawing/2014/main" id="{216EBB53-51AF-4FF8-BD0E-877AE451D227}"/>
              </a:ext>
            </a:extLst>
          </p:cNvPr>
          <p:cNvSpPr/>
          <p:nvPr/>
        </p:nvSpPr>
        <p:spPr>
          <a:xfrm>
            <a:off x="4183264"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SQS</a:t>
            </a:r>
          </a:p>
        </p:txBody>
      </p:sp>
      <p:sp>
        <p:nvSpPr>
          <p:cNvPr id="17" name="Rectangle 16">
            <a:extLst>
              <a:ext uri="{FF2B5EF4-FFF2-40B4-BE49-F238E27FC236}">
                <a16:creationId xmlns:a16="http://schemas.microsoft.com/office/drawing/2014/main" id="{1E43C9A2-0385-43A5-8E7C-F9348334DC90}"/>
              </a:ext>
            </a:extLst>
          </p:cNvPr>
          <p:cNvSpPr/>
          <p:nvPr/>
        </p:nvSpPr>
        <p:spPr>
          <a:xfrm>
            <a:off x="12683928"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S3</a:t>
            </a:r>
          </a:p>
        </p:txBody>
      </p:sp>
    </p:spTree>
    <p:extLst>
      <p:ext uri="{BB962C8B-B14F-4D97-AF65-F5344CB8AC3E}">
        <p14:creationId xmlns:p14="http://schemas.microsoft.com/office/powerpoint/2010/main" val="217279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Cloud Flexibility</a:t>
            </a:r>
          </a:p>
        </p:txBody>
      </p:sp>
      <p:cxnSp>
        <p:nvCxnSpPr>
          <p:cNvPr id="10" name="Connector: Elbow 9">
            <a:extLst>
              <a:ext uri="{FF2B5EF4-FFF2-40B4-BE49-F238E27FC236}">
                <a16:creationId xmlns:a16="http://schemas.microsoft.com/office/drawing/2014/main" id="{C94F1B3D-8AAB-4F2D-BE2F-4F7B4F238B3A}"/>
              </a:ext>
            </a:extLst>
          </p:cNvPr>
          <p:cNvCxnSpPr>
            <a:stCxn id="3" idx="2"/>
            <a:endCxn id="7" idx="2"/>
          </p:cNvCxnSpPr>
          <p:nvPr/>
        </p:nvCxnSpPr>
        <p:spPr>
          <a:xfrm rot="16200000" flipH="1">
            <a:off x="9147971" y="574441"/>
            <a:ext cx="25400" cy="10333772"/>
          </a:xfrm>
          <a:prstGeom prst="bentConnector3">
            <a:avLst>
              <a:gd name="adj1" fmla="val 4208276"/>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4216A1D-A926-4BEE-B16B-534148FD1D79}"/>
              </a:ext>
            </a:extLst>
          </p:cNvPr>
          <p:cNvSpPr txBox="1"/>
          <p:nvPr/>
        </p:nvSpPr>
        <p:spPr>
          <a:xfrm>
            <a:off x="8392511" y="6868988"/>
            <a:ext cx="1352358" cy="430887"/>
          </a:xfrm>
          <a:prstGeom prst="rect">
            <a:avLst/>
          </a:prstGeom>
          <a:noFill/>
        </p:spPr>
        <p:txBody>
          <a:bodyPr wrap="none" rtlCol="0">
            <a:spAutoFit/>
          </a:bodyPr>
          <a:lstStyle/>
          <a:p>
            <a:r>
              <a:rPr lang="en-US" sz="2200" dirty="0"/>
              <a:t>Observe</a:t>
            </a:r>
          </a:p>
        </p:txBody>
      </p:sp>
      <p:cxnSp>
        <p:nvCxnSpPr>
          <p:cNvPr id="19" name="Connector: Elbow 18">
            <a:extLst>
              <a:ext uri="{FF2B5EF4-FFF2-40B4-BE49-F238E27FC236}">
                <a16:creationId xmlns:a16="http://schemas.microsoft.com/office/drawing/2014/main" id="{DC095D75-4CC8-4105-BD5E-7239E60FCA43}"/>
              </a:ext>
            </a:extLst>
          </p:cNvPr>
          <p:cNvCxnSpPr>
            <a:cxnSpLocks/>
            <a:stCxn id="7" idx="0"/>
            <a:endCxn id="5" idx="0"/>
          </p:cNvCxnSpPr>
          <p:nvPr/>
        </p:nvCxnSpPr>
        <p:spPr>
          <a:xfrm rot="16200000" flipV="1">
            <a:off x="11731415" y="1831938"/>
            <a:ext cx="25400" cy="5166886"/>
          </a:xfrm>
          <a:prstGeom prst="bentConnector3">
            <a:avLst>
              <a:gd name="adj1" fmla="val 356274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D825953-8A77-40E1-8F02-97150551CC1E}"/>
              </a:ext>
            </a:extLst>
          </p:cNvPr>
          <p:cNvSpPr txBox="1"/>
          <p:nvPr/>
        </p:nvSpPr>
        <p:spPr>
          <a:xfrm>
            <a:off x="11117984" y="2897974"/>
            <a:ext cx="1252266" cy="430887"/>
          </a:xfrm>
          <a:prstGeom prst="rect">
            <a:avLst/>
          </a:prstGeom>
          <a:noFill/>
        </p:spPr>
        <p:txBody>
          <a:bodyPr wrap="none" rtlCol="0">
            <a:spAutoFit/>
          </a:bodyPr>
          <a:lstStyle/>
          <a:p>
            <a:pPr algn="ctr"/>
            <a:r>
              <a:rPr lang="en-US" sz="2200" dirty="0"/>
              <a:t>Change</a:t>
            </a:r>
          </a:p>
        </p:txBody>
      </p:sp>
      <p:cxnSp>
        <p:nvCxnSpPr>
          <p:cNvPr id="29" name="Straight Arrow Connector 28">
            <a:extLst>
              <a:ext uri="{FF2B5EF4-FFF2-40B4-BE49-F238E27FC236}">
                <a16:creationId xmlns:a16="http://schemas.microsoft.com/office/drawing/2014/main" id="{9896C974-E36E-47A3-97F2-C0CFC3AA1F8D}"/>
              </a:ext>
            </a:extLst>
          </p:cNvPr>
          <p:cNvCxnSpPr>
            <a:stCxn id="5" idx="1"/>
            <a:endCxn id="3" idx="3"/>
          </p:cNvCxnSpPr>
          <p:nvPr/>
        </p:nvCxnSpPr>
        <p:spPr>
          <a:xfrm flipH="1">
            <a:off x="5866639" y="5078353"/>
            <a:ext cx="1395776"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E57B768-F600-4F08-A8CF-3251E7AB04AB}"/>
              </a:ext>
            </a:extLst>
          </p:cNvPr>
          <p:cNvSpPr txBox="1"/>
          <p:nvPr/>
        </p:nvSpPr>
        <p:spPr>
          <a:xfrm>
            <a:off x="5844719" y="4384002"/>
            <a:ext cx="1232582" cy="430887"/>
          </a:xfrm>
          <a:prstGeom prst="rect">
            <a:avLst/>
          </a:prstGeom>
          <a:noFill/>
        </p:spPr>
        <p:txBody>
          <a:bodyPr wrap="none" rtlCol="0">
            <a:spAutoFit/>
          </a:bodyPr>
          <a:lstStyle/>
          <a:p>
            <a:r>
              <a:rPr lang="en-US" sz="2200" dirty="0"/>
              <a:t>Provide</a:t>
            </a:r>
          </a:p>
        </p:txBody>
      </p:sp>
      <p:sp>
        <p:nvSpPr>
          <p:cNvPr id="3" name="Rectangle 2">
            <a:extLst>
              <a:ext uri="{FF2B5EF4-FFF2-40B4-BE49-F238E27FC236}">
                <a16:creationId xmlns:a16="http://schemas.microsoft.com/office/drawing/2014/main" id="{9958B7DF-46EF-4701-8171-FA84BB3C7A0F}"/>
              </a:ext>
            </a:extLst>
          </p:cNvPr>
          <p:cNvSpPr/>
          <p:nvPr/>
        </p:nvSpPr>
        <p:spPr>
          <a:xfrm>
            <a:off x="2095532"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sp>
        <p:nvSpPr>
          <p:cNvPr id="5" name="Rectangle 4">
            <a:extLst>
              <a:ext uri="{FF2B5EF4-FFF2-40B4-BE49-F238E27FC236}">
                <a16:creationId xmlns:a16="http://schemas.microsoft.com/office/drawing/2014/main" id="{A5C701E5-2C02-431D-9FCB-D50D81695BE2}"/>
              </a:ext>
            </a:extLst>
          </p:cNvPr>
          <p:cNvSpPr/>
          <p:nvPr/>
        </p:nvSpPr>
        <p:spPr>
          <a:xfrm>
            <a:off x="7262418"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API</a:t>
            </a:r>
          </a:p>
        </p:txBody>
      </p:sp>
      <p:sp>
        <p:nvSpPr>
          <p:cNvPr id="7" name="Rectangle 6">
            <a:extLst>
              <a:ext uri="{FF2B5EF4-FFF2-40B4-BE49-F238E27FC236}">
                <a16:creationId xmlns:a16="http://schemas.microsoft.com/office/drawing/2014/main" id="{B4CA616C-4DC3-429C-BF7A-6F0BB3C86370}"/>
              </a:ext>
            </a:extLst>
          </p:cNvPr>
          <p:cNvSpPr/>
          <p:nvPr/>
        </p:nvSpPr>
        <p:spPr>
          <a:xfrm>
            <a:off x="12429304"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Management Application</a:t>
            </a:r>
          </a:p>
        </p:txBody>
      </p:sp>
    </p:spTree>
    <p:extLst>
      <p:ext uri="{BB962C8B-B14F-4D97-AF65-F5344CB8AC3E}">
        <p14:creationId xmlns:p14="http://schemas.microsoft.com/office/powerpoint/2010/main" val="34822539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is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3329227" y="1800002"/>
            <a:ext cx="11637484" cy="7331334"/>
          </a:xfrm>
        </p:spPr>
        <p:txBody>
          <a:bodyPr anchor="ctr">
            <a:normAutofit/>
          </a:bodyPr>
          <a:lstStyle/>
          <a:p>
            <a:pPr marL="0" indent="0">
              <a:lnSpc>
                <a:spcPct val="200000"/>
              </a:lnSpc>
              <a:buNone/>
            </a:pPr>
            <a:r>
              <a:rPr lang="en-US" sz="2400" i="1" dirty="0">
                <a:solidFill>
                  <a:srgbClr val="333333"/>
                </a:solidFill>
                <a:latin typeface="Verdana" panose="020B0604030504040204" pitchFamily="34" charset="0"/>
              </a:rPr>
              <a:t>Cloud computing is a model for enabling </a:t>
            </a:r>
            <a:r>
              <a:rPr lang="en-US" sz="2400" b="1" i="1" dirty="0">
                <a:solidFill>
                  <a:srgbClr val="005596"/>
                </a:solidFill>
                <a:latin typeface="Verdana" panose="020B0604030504040204" pitchFamily="34" charset="0"/>
              </a:rPr>
              <a:t>ubiquitous, convenient, on-demand network access</a:t>
            </a:r>
            <a:r>
              <a:rPr lang="en-US" sz="2400" b="1" i="1" dirty="0">
                <a:solidFill>
                  <a:srgbClr val="333333"/>
                </a:solidFill>
                <a:latin typeface="Verdana" panose="020B0604030504040204" pitchFamily="34" charset="0"/>
              </a:rPr>
              <a:t> </a:t>
            </a:r>
            <a:r>
              <a:rPr lang="en-US" sz="2400" i="1" dirty="0">
                <a:solidFill>
                  <a:srgbClr val="333333"/>
                </a:solidFill>
                <a:latin typeface="Verdana" panose="020B0604030504040204" pitchFamily="34" charset="0"/>
              </a:rPr>
              <a:t>to a shared pool of configurable </a:t>
            </a:r>
            <a:r>
              <a:rPr lang="en-US" sz="2400" b="1" i="1" dirty="0">
                <a:solidFill>
                  <a:srgbClr val="005596"/>
                </a:solidFill>
                <a:latin typeface="Verdana" panose="020B0604030504040204" pitchFamily="34" charset="0"/>
              </a:rPr>
              <a:t>computing resources</a:t>
            </a:r>
            <a:r>
              <a:rPr lang="en-US" sz="2400" b="1" i="1" dirty="0">
                <a:solidFill>
                  <a:srgbClr val="333333"/>
                </a:solidFill>
                <a:latin typeface="Verdana" panose="020B0604030504040204" pitchFamily="34" charset="0"/>
              </a:rPr>
              <a:t> </a:t>
            </a:r>
            <a:r>
              <a:rPr lang="en-US" sz="2400" i="1" dirty="0">
                <a:solidFill>
                  <a:srgbClr val="333333"/>
                </a:solidFill>
                <a:latin typeface="Verdana" panose="020B0604030504040204" pitchFamily="34" charset="0"/>
              </a:rPr>
              <a:t>(e.g., networks, servers, storage, applications, and services) that can be </a:t>
            </a:r>
            <a:r>
              <a:rPr lang="en-US" sz="2400" b="1" i="1" dirty="0">
                <a:solidFill>
                  <a:srgbClr val="005596"/>
                </a:solidFill>
                <a:latin typeface="Verdana" panose="020B0604030504040204" pitchFamily="34" charset="0"/>
              </a:rPr>
              <a:t>rapidly provisioned </a:t>
            </a:r>
            <a:r>
              <a:rPr lang="en-US" sz="2400" i="1" dirty="0">
                <a:solidFill>
                  <a:srgbClr val="333333"/>
                </a:solidFill>
                <a:latin typeface="Verdana" panose="020B0604030504040204" pitchFamily="34" charset="0"/>
              </a:rPr>
              <a:t>and released with </a:t>
            </a:r>
            <a:r>
              <a:rPr lang="en-US" sz="2400" b="1" i="1" dirty="0">
                <a:solidFill>
                  <a:srgbClr val="005596"/>
                </a:solidFill>
                <a:latin typeface="Verdana" panose="020B0604030504040204" pitchFamily="34" charset="0"/>
              </a:rPr>
              <a:t>minimal</a:t>
            </a:r>
            <a:r>
              <a:rPr lang="en-US" sz="2400" i="1" dirty="0">
                <a:solidFill>
                  <a:srgbClr val="333333"/>
                </a:solidFill>
                <a:latin typeface="Verdana" panose="020B0604030504040204" pitchFamily="34" charset="0"/>
              </a:rPr>
              <a:t> management effort or service provider </a:t>
            </a:r>
            <a:r>
              <a:rPr lang="en-US" sz="2400" b="1" i="1" dirty="0">
                <a:solidFill>
                  <a:srgbClr val="005596"/>
                </a:solidFill>
                <a:latin typeface="Verdana" panose="020B0604030504040204" pitchFamily="34" charset="0"/>
              </a:rPr>
              <a:t>interaction</a:t>
            </a:r>
            <a:r>
              <a:rPr lang="en-US" sz="2400" i="1" dirty="0">
                <a:solidFill>
                  <a:srgbClr val="333333"/>
                </a:solidFill>
                <a:latin typeface="Verdana" panose="020B0604030504040204" pitchFamily="34" charset="0"/>
              </a:rPr>
              <a:t>.</a:t>
            </a:r>
            <a:endParaRPr lang="en-US" sz="2400" i="1" dirty="0">
              <a:solidFill>
                <a:srgbClr val="000000"/>
              </a:solidFill>
              <a:latin typeface="Verdana" panose="020B0604030504040204" pitchFamily="34" charset="0"/>
            </a:endParaRPr>
          </a:p>
        </p:txBody>
      </p:sp>
    </p:spTree>
    <p:extLst>
      <p:ext uri="{BB962C8B-B14F-4D97-AF65-F5344CB8AC3E}">
        <p14:creationId xmlns:p14="http://schemas.microsoft.com/office/powerpoint/2010/main" val="37875133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makes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5791802" y="1800002"/>
            <a:ext cx="6965158" cy="7331334"/>
          </a:xfrm>
        </p:spPr>
        <p:txBody>
          <a:bodyPr anchor="ctr"/>
          <a:lstStyle/>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On-demand self-service,</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Broad network access,</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Resource pooling,</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Rapid elasticity,</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Measured service.</a:t>
            </a:r>
          </a:p>
        </p:txBody>
      </p:sp>
      <p:sp>
        <p:nvSpPr>
          <p:cNvPr id="3" name="Oval 2">
            <a:extLst>
              <a:ext uri="{FF2B5EF4-FFF2-40B4-BE49-F238E27FC236}">
                <a16:creationId xmlns:a16="http://schemas.microsoft.com/office/drawing/2014/main" id="{FB14BEEC-0123-4E03-85A2-10E0C934B6CE}"/>
              </a:ext>
            </a:extLst>
          </p:cNvPr>
          <p:cNvSpPr/>
          <p:nvPr/>
        </p:nvSpPr>
        <p:spPr>
          <a:xfrm>
            <a:off x="5791804" y="2699732"/>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7" name="Oval 6">
            <a:extLst>
              <a:ext uri="{FF2B5EF4-FFF2-40B4-BE49-F238E27FC236}">
                <a16:creationId xmlns:a16="http://schemas.microsoft.com/office/drawing/2014/main" id="{4AF11670-B197-4520-A089-5160AE79530D}"/>
              </a:ext>
            </a:extLst>
          </p:cNvPr>
          <p:cNvSpPr/>
          <p:nvPr/>
        </p:nvSpPr>
        <p:spPr>
          <a:xfrm>
            <a:off x="5791802" y="3981844"/>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Oval 8">
            <a:extLst>
              <a:ext uri="{FF2B5EF4-FFF2-40B4-BE49-F238E27FC236}">
                <a16:creationId xmlns:a16="http://schemas.microsoft.com/office/drawing/2014/main" id="{13135CCD-0AD4-4D6C-B5F2-64CB9143EE02}"/>
              </a:ext>
            </a:extLst>
          </p:cNvPr>
          <p:cNvSpPr/>
          <p:nvPr/>
        </p:nvSpPr>
        <p:spPr>
          <a:xfrm>
            <a:off x="5791800" y="5263956"/>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 name="Oval 10">
            <a:extLst>
              <a:ext uri="{FF2B5EF4-FFF2-40B4-BE49-F238E27FC236}">
                <a16:creationId xmlns:a16="http://schemas.microsoft.com/office/drawing/2014/main" id="{9241700A-5DEF-4F6C-AAE9-A7A44F5FC1E9}"/>
              </a:ext>
            </a:extLst>
          </p:cNvPr>
          <p:cNvSpPr/>
          <p:nvPr/>
        </p:nvSpPr>
        <p:spPr>
          <a:xfrm>
            <a:off x="5791798" y="654606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3" name="Oval 12">
            <a:extLst>
              <a:ext uri="{FF2B5EF4-FFF2-40B4-BE49-F238E27FC236}">
                <a16:creationId xmlns:a16="http://schemas.microsoft.com/office/drawing/2014/main" id="{FE728AD8-740F-4599-8D8D-B9DE7600DD33}"/>
              </a:ext>
            </a:extLst>
          </p:cNvPr>
          <p:cNvSpPr/>
          <p:nvPr/>
        </p:nvSpPr>
        <p:spPr>
          <a:xfrm>
            <a:off x="5791796" y="7828180"/>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1745352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Cloud Categories</a:t>
            </a:r>
          </a:p>
        </p:txBody>
      </p:sp>
      <p:grpSp>
        <p:nvGrpSpPr>
          <p:cNvPr id="63" name="Group 62">
            <a:extLst>
              <a:ext uri="{FF2B5EF4-FFF2-40B4-BE49-F238E27FC236}">
                <a16:creationId xmlns:a16="http://schemas.microsoft.com/office/drawing/2014/main" id="{ED3A3C4A-F3AB-4A86-809C-DD359F47A4B2}"/>
              </a:ext>
            </a:extLst>
          </p:cNvPr>
          <p:cNvGrpSpPr/>
          <p:nvPr/>
        </p:nvGrpSpPr>
        <p:grpSpPr>
          <a:xfrm>
            <a:off x="2386618" y="1659476"/>
            <a:ext cx="13522710" cy="7439698"/>
            <a:chOff x="1033347" y="829737"/>
            <a:chExt cx="6761355" cy="3719849"/>
          </a:xfrm>
        </p:grpSpPr>
        <p:grpSp>
          <p:nvGrpSpPr>
            <p:cNvPr id="26" name="Group 25">
              <a:extLst>
                <a:ext uri="{FF2B5EF4-FFF2-40B4-BE49-F238E27FC236}">
                  <a16:creationId xmlns:a16="http://schemas.microsoft.com/office/drawing/2014/main" id="{74620D29-97EE-4247-8D83-792D04477370}"/>
                </a:ext>
              </a:extLst>
            </p:cNvPr>
            <p:cNvGrpSpPr/>
            <p:nvPr/>
          </p:nvGrpSpPr>
          <p:grpSpPr>
            <a:xfrm>
              <a:off x="1033347" y="832190"/>
              <a:ext cx="1509132" cy="3703729"/>
              <a:chOff x="1033347" y="885385"/>
              <a:chExt cx="1509132" cy="3703729"/>
            </a:xfrm>
          </p:grpSpPr>
          <p:sp>
            <p:nvSpPr>
              <p:cNvPr id="3" name="Rectangle 2">
                <a:extLst>
                  <a:ext uri="{FF2B5EF4-FFF2-40B4-BE49-F238E27FC236}">
                    <a16:creationId xmlns:a16="http://schemas.microsoft.com/office/drawing/2014/main" id="{222D7DFF-EF21-4661-B9E8-F99736ED88AF}"/>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7" name="Rectangle 6">
                <a:extLst>
                  <a:ext uri="{FF2B5EF4-FFF2-40B4-BE49-F238E27FC236}">
                    <a16:creationId xmlns:a16="http://schemas.microsoft.com/office/drawing/2014/main" id="{3BC0A0F7-BDC3-4619-9D99-646D04EEE462}"/>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9" name="Rectangle 8">
                <a:extLst>
                  <a:ext uri="{FF2B5EF4-FFF2-40B4-BE49-F238E27FC236}">
                    <a16:creationId xmlns:a16="http://schemas.microsoft.com/office/drawing/2014/main" id="{9E7FABBF-9512-46EF-907C-2AB7572B3664}"/>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11" name="Rectangle 10">
                <a:extLst>
                  <a:ext uri="{FF2B5EF4-FFF2-40B4-BE49-F238E27FC236}">
                    <a16:creationId xmlns:a16="http://schemas.microsoft.com/office/drawing/2014/main" id="{B1D0C831-78CF-4EB1-836B-900CE26010C1}"/>
                  </a:ext>
                </a:extLst>
              </p:cNvPr>
              <p:cNvSpPr/>
              <p:nvPr/>
            </p:nvSpPr>
            <p:spPr>
              <a:xfrm>
                <a:off x="1033347" y="2259693"/>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13" name="Rectangle 12">
                <a:extLst>
                  <a:ext uri="{FF2B5EF4-FFF2-40B4-BE49-F238E27FC236}">
                    <a16:creationId xmlns:a16="http://schemas.microsoft.com/office/drawing/2014/main" id="{771284D7-6F2C-44E7-BFD4-B143889BB90C}"/>
                  </a:ext>
                </a:extLst>
              </p:cNvPr>
              <p:cNvSpPr/>
              <p:nvPr/>
            </p:nvSpPr>
            <p:spPr>
              <a:xfrm>
                <a:off x="1033347" y="2603270"/>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15" name="Rectangle 14">
                <a:extLst>
                  <a:ext uri="{FF2B5EF4-FFF2-40B4-BE49-F238E27FC236}">
                    <a16:creationId xmlns:a16="http://schemas.microsoft.com/office/drawing/2014/main" id="{3D7224F8-C546-4B3F-B3CA-32BC940B3C29}"/>
                  </a:ext>
                </a:extLst>
              </p:cNvPr>
              <p:cNvSpPr/>
              <p:nvPr/>
            </p:nvSpPr>
            <p:spPr>
              <a:xfrm>
                <a:off x="1033347" y="2946847"/>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17" name="Rectangle 16">
                <a:extLst>
                  <a:ext uri="{FF2B5EF4-FFF2-40B4-BE49-F238E27FC236}">
                    <a16:creationId xmlns:a16="http://schemas.microsoft.com/office/drawing/2014/main" id="{DA497714-D085-4FAF-9721-8A9685F0CF3C}"/>
                  </a:ext>
                </a:extLst>
              </p:cNvPr>
              <p:cNvSpPr/>
              <p:nvPr/>
            </p:nvSpPr>
            <p:spPr>
              <a:xfrm>
                <a:off x="1033347" y="3290424"/>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19" name="Rectangle 18">
                <a:extLst>
                  <a:ext uri="{FF2B5EF4-FFF2-40B4-BE49-F238E27FC236}">
                    <a16:creationId xmlns:a16="http://schemas.microsoft.com/office/drawing/2014/main" id="{F09AB77B-6732-4654-AA31-FA68CB7E5950}"/>
                  </a:ext>
                </a:extLst>
              </p:cNvPr>
              <p:cNvSpPr/>
              <p:nvPr/>
            </p:nvSpPr>
            <p:spPr>
              <a:xfrm>
                <a:off x="1033347" y="3634001"/>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21" name="Rectangle 20">
                <a:extLst>
                  <a:ext uri="{FF2B5EF4-FFF2-40B4-BE49-F238E27FC236}">
                    <a16:creationId xmlns:a16="http://schemas.microsoft.com/office/drawing/2014/main" id="{2E819829-3F37-4571-8B26-CE9D8FE278E9}"/>
                  </a:ext>
                </a:extLst>
              </p:cNvPr>
              <p:cNvSpPr/>
              <p:nvPr/>
            </p:nvSpPr>
            <p:spPr>
              <a:xfrm>
                <a:off x="1033347" y="3977578"/>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23" name="Rectangle 22">
                <a:extLst>
                  <a:ext uri="{FF2B5EF4-FFF2-40B4-BE49-F238E27FC236}">
                    <a16:creationId xmlns:a16="http://schemas.microsoft.com/office/drawing/2014/main" id="{9C215C7B-3270-4D0D-B671-01DCB201520A}"/>
                  </a:ext>
                </a:extLst>
              </p:cNvPr>
              <p:cNvSpPr/>
              <p:nvPr/>
            </p:nvSpPr>
            <p:spPr>
              <a:xfrm>
                <a:off x="1033347" y="4321155"/>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25" name="Rectangle 24">
                <a:extLst>
                  <a:ext uri="{FF2B5EF4-FFF2-40B4-BE49-F238E27FC236}">
                    <a16:creationId xmlns:a16="http://schemas.microsoft.com/office/drawing/2014/main" id="{6C24A09D-EB1E-4E64-BB41-EC434F45C662}"/>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nvGrpSpPr>
            <p:cNvPr id="27" name="Group 26">
              <a:extLst>
                <a:ext uri="{FF2B5EF4-FFF2-40B4-BE49-F238E27FC236}">
                  <a16:creationId xmlns:a16="http://schemas.microsoft.com/office/drawing/2014/main" id="{C3A2884E-68D2-49E3-A927-0537491F1090}"/>
                </a:ext>
              </a:extLst>
            </p:cNvPr>
            <p:cNvGrpSpPr/>
            <p:nvPr/>
          </p:nvGrpSpPr>
          <p:grpSpPr>
            <a:xfrm>
              <a:off x="2784088" y="832190"/>
              <a:ext cx="1509132" cy="3703729"/>
              <a:chOff x="1033347" y="885385"/>
              <a:chExt cx="1509132" cy="3703729"/>
            </a:xfrm>
          </p:grpSpPr>
          <p:sp>
            <p:nvSpPr>
              <p:cNvPr id="28" name="Rectangle 27">
                <a:extLst>
                  <a:ext uri="{FF2B5EF4-FFF2-40B4-BE49-F238E27FC236}">
                    <a16:creationId xmlns:a16="http://schemas.microsoft.com/office/drawing/2014/main" id="{5659B5B8-BBEB-4B73-82C6-301B96052CE1}"/>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29" name="Rectangle 28">
                <a:extLst>
                  <a:ext uri="{FF2B5EF4-FFF2-40B4-BE49-F238E27FC236}">
                    <a16:creationId xmlns:a16="http://schemas.microsoft.com/office/drawing/2014/main" id="{E9ED4A91-01D2-4902-9DC2-AA67C2E84FCB}"/>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30" name="Rectangle 29">
                <a:extLst>
                  <a:ext uri="{FF2B5EF4-FFF2-40B4-BE49-F238E27FC236}">
                    <a16:creationId xmlns:a16="http://schemas.microsoft.com/office/drawing/2014/main" id="{67466CE8-B05C-4D4B-AFB5-5CC78195822B}"/>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31" name="Rectangle 30">
                <a:extLst>
                  <a:ext uri="{FF2B5EF4-FFF2-40B4-BE49-F238E27FC236}">
                    <a16:creationId xmlns:a16="http://schemas.microsoft.com/office/drawing/2014/main" id="{B2E04E20-AE88-464C-AC5D-2B0DE855CBB7}"/>
                  </a:ext>
                </a:extLst>
              </p:cNvPr>
              <p:cNvSpPr/>
              <p:nvPr/>
            </p:nvSpPr>
            <p:spPr>
              <a:xfrm>
                <a:off x="1033347" y="2259693"/>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32" name="Rectangle 31">
                <a:extLst>
                  <a:ext uri="{FF2B5EF4-FFF2-40B4-BE49-F238E27FC236}">
                    <a16:creationId xmlns:a16="http://schemas.microsoft.com/office/drawing/2014/main" id="{175DCAA5-FB51-475A-8B33-B29FC7BE099C}"/>
                  </a:ext>
                </a:extLst>
              </p:cNvPr>
              <p:cNvSpPr/>
              <p:nvPr/>
            </p:nvSpPr>
            <p:spPr>
              <a:xfrm>
                <a:off x="1033347" y="2603270"/>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33" name="Rectangle 32">
                <a:extLst>
                  <a:ext uri="{FF2B5EF4-FFF2-40B4-BE49-F238E27FC236}">
                    <a16:creationId xmlns:a16="http://schemas.microsoft.com/office/drawing/2014/main" id="{BA7FE562-3E41-45C0-A946-ADDE22AD14DC}"/>
                  </a:ext>
                </a:extLst>
              </p:cNvPr>
              <p:cNvSpPr/>
              <p:nvPr/>
            </p:nvSpPr>
            <p:spPr>
              <a:xfrm>
                <a:off x="1033347" y="2946847"/>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34" name="Rectangle 33">
                <a:extLst>
                  <a:ext uri="{FF2B5EF4-FFF2-40B4-BE49-F238E27FC236}">
                    <a16:creationId xmlns:a16="http://schemas.microsoft.com/office/drawing/2014/main" id="{31FF6906-E532-4925-8707-C2558CF7F06A}"/>
                  </a:ext>
                </a:extLst>
              </p:cNvPr>
              <p:cNvSpPr/>
              <p:nvPr/>
            </p:nvSpPr>
            <p:spPr>
              <a:xfrm>
                <a:off x="1033347" y="3290424"/>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35" name="Rectangle 34">
                <a:extLst>
                  <a:ext uri="{FF2B5EF4-FFF2-40B4-BE49-F238E27FC236}">
                    <a16:creationId xmlns:a16="http://schemas.microsoft.com/office/drawing/2014/main" id="{BDBE8CA8-2E49-425A-B0B5-6B4CE163DCD2}"/>
                  </a:ext>
                </a:extLst>
              </p:cNvPr>
              <p:cNvSpPr/>
              <p:nvPr/>
            </p:nvSpPr>
            <p:spPr>
              <a:xfrm>
                <a:off x="1033347" y="3634001"/>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36" name="Rectangle 35">
                <a:extLst>
                  <a:ext uri="{FF2B5EF4-FFF2-40B4-BE49-F238E27FC236}">
                    <a16:creationId xmlns:a16="http://schemas.microsoft.com/office/drawing/2014/main" id="{9A5C7888-C2C2-464F-829B-B06B7D98626E}"/>
                  </a:ext>
                </a:extLst>
              </p:cNvPr>
              <p:cNvSpPr/>
              <p:nvPr/>
            </p:nvSpPr>
            <p:spPr>
              <a:xfrm>
                <a:off x="1033347" y="3977578"/>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37" name="Rectangle 36">
                <a:extLst>
                  <a:ext uri="{FF2B5EF4-FFF2-40B4-BE49-F238E27FC236}">
                    <a16:creationId xmlns:a16="http://schemas.microsoft.com/office/drawing/2014/main" id="{80A263FF-18FF-45C9-8DF4-0C4223D12793}"/>
                  </a:ext>
                </a:extLst>
              </p:cNvPr>
              <p:cNvSpPr/>
              <p:nvPr/>
            </p:nvSpPr>
            <p:spPr>
              <a:xfrm>
                <a:off x="1033347" y="4321155"/>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38" name="Rectangle 37">
                <a:extLst>
                  <a:ext uri="{FF2B5EF4-FFF2-40B4-BE49-F238E27FC236}">
                    <a16:creationId xmlns:a16="http://schemas.microsoft.com/office/drawing/2014/main" id="{2A52559C-3E39-4611-AB6C-585F946ADCC5}"/>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IaaS</a:t>
                </a:r>
              </a:p>
            </p:txBody>
          </p:sp>
        </p:grpSp>
        <p:grpSp>
          <p:nvGrpSpPr>
            <p:cNvPr id="39" name="Group 38">
              <a:extLst>
                <a:ext uri="{FF2B5EF4-FFF2-40B4-BE49-F238E27FC236}">
                  <a16:creationId xmlns:a16="http://schemas.microsoft.com/office/drawing/2014/main" id="{A61B2E4A-0105-4EBA-B15E-3D4D8875D4D0}"/>
                </a:ext>
              </a:extLst>
            </p:cNvPr>
            <p:cNvGrpSpPr/>
            <p:nvPr/>
          </p:nvGrpSpPr>
          <p:grpSpPr>
            <a:xfrm>
              <a:off x="4534829" y="829737"/>
              <a:ext cx="1509132" cy="3703729"/>
              <a:chOff x="1033347" y="885385"/>
              <a:chExt cx="1509132" cy="3703729"/>
            </a:xfrm>
          </p:grpSpPr>
          <p:sp>
            <p:nvSpPr>
              <p:cNvPr id="40" name="Rectangle 39">
                <a:extLst>
                  <a:ext uri="{FF2B5EF4-FFF2-40B4-BE49-F238E27FC236}">
                    <a16:creationId xmlns:a16="http://schemas.microsoft.com/office/drawing/2014/main" id="{AB17AE35-1C9E-4889-9A9C-50AF3DEAC19D}"/>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41" name="Rectangle 40">
                <a:extLst>
                  <a:ext uri="{FF2B5EF4-FFF2-40B4-BE49-F238E27FC236}">
                    <a16:creationId xmlns:a16="http://schemas.microsoft.com/office/drawing/2014/main" id="{743B6AFA-E27C-45CA-B428-BF455BFA1BA4}"/>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42" name="Rectangle 41">
                <a:extLst>
                  <a:ext uri="{FF2B5EF4-FFF2-40B4-BE49-F238E27FC236}">
                    <a16:creationId xmlns:a16="http://schemas.microsoft.com/office/drawing/2014/main" id="{8FE881BB-8F7F-4521-99EA-D240C3769184}"/>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43" name="Rectangle 42">
                <a:extLst>
                  <a:ext uri="{FF2B5EF4-FFF2-40B4-BE49-F238E27FC236}">
                    <a16:creationId xmlns:a16="http://schemas.microsoft.com/office/drawing/2014/main" id="{8D00E476-2037-414E-9B11-0D2C5994603E}"/>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44" name="Rectangle 43">
                <a:extLst>
                  <a:ext uri="{FF2B5EF4-FFF2-40B4-BE49-F238E27FC236}">
                    <a16:creationId xmlns:a16="http://schemas.microsoft.com/office/drawing/2014/main" id="{BCC639E8-5A6C-4381-8A71-5AC500AFD374}"/>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45" name="Rectangle 44">
                <a:extLst>
                  <a:ext uri="{FF2B5EF4-FFF2-40B4-BE49-F238E27FC236}">
                    <a16:creationId xmlns:a16="http://schemas.microsoft.com/office/drawing/2014/main" id="{4877764A-5AE4-4B3A-8885-A5E49B6E8BF8}"/>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46" name="Rectangle 45">
                <a:extLst>
                  <a:ext uri="{FF2B5EF4-FFF2-40B4-BE49-F238E27FC236}">
                    <a16:creationId xmlns:a16="http://schemas.microsoft.com/office/drawing/2014/main" id="{E0E1159B-6070-4758-ABD2-52EF7BB4F111}"/>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47" name="Rectangle 46">
                <a:extLst>
                  <a:ext uri="{FF2B5EF4-FFF2-40B4-BE49-F238E27FC236}">
                    <a16:creationId xmlns:a16="http://schemas.microsoft.com/office/drawing/2014/main" id="{04358C83-CD17-40E8-A3E4-00F37E84DBEC}"/>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48" name="Rectangle 47">
                <a:extLst>
                  <a:ext uri="{FF2B5EF4-FFF2-40B4-BE49-F238E27FC236}">
                    <a16:creationId xmlns:a16="http://schemas.microsoft.com/office/drawing/2014/main" id="{E41DEBC1-D1E5-4DBD-B587-2F1E0F86C4A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49" name="Rectangle 48">
                <a:extLst>
                  <a:ext uri="{FF2B5EF4-FFF2-40B4-BE49-F238E27FC236}">
                    <a16:creationId xmlns:a16="http://schemas.microsoft.com/office/drawing/2014/main" id="{5FD97D61-6770-4C7D-B7CB-DFF4EF8E3434}"/>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50" name="Rectangle 49">
                <a:extLst>
                  <a:ext uri="{FF2B5EF4-FFF2-40B4-BE49-F238E27FC236}">
                    <a16:creationId xmlns:a16="http://schemas.microsoft.com/office/drawing/2014/main" id="{54723758-8E7B-41E2-B6E3-28BC1B65C1E1}"/>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nvGrpSpPr>
            <p:cNvPr id="51" name="Group 50">
              <a:extLst>
                <a:ext uri="{FF2B5EF4-FFF2-40B4-BE49-F238E27FC236}">
                  <a16:creationId xmlns:a16="http://schemas.microsoft.com/office/drawing/2014/main" id="{FEDAFB51-CD14-4B11-87D7-0143CFC13D38}"/>
                </a:ext>
              </a:extLst>
            </p:cNvPr>
            <p:cNvGrpSpPr/>
            <p:nvPr/>
          </p:nvGrpSpPr>
          <p:grpSpPr>
            <a:xfrm>
              <a:off x="6285570" y="845857"/>
              <a:ext cx="1509132" cy="3703729"/>
              <a:chOff x="1033347" y="885385"/>
              <a:chExt cx="1509132" cy="3703729"/>
            </a:xfrm>
          </p:grpSpPr>
          <p:sp>
            <p:nvSpPr>
              <p:cNvPr id="52" name="Rectangle 51">
                <a:extLst>
                  <a:ext uri="{FF2B5EF4-FFF2-40B4-BE49-F238E27FC236}">
                    <a16:creationId xmlns:a16="http://schemas.microsoft.com/office/drawing/2014/main" id="{26F20F4A-3B1E-4355-AD7C-697994EBC438}"/>
                  </a:ext>
                </a:extLst>
              </p:cNvPr>
              <p:cNvSpPr/>
              <p:nvPr/>
            </p:nvSpPr>
            <p:spPr>
              <a:xfrm>
                <a:off x="1033347" y="1228962"/>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53" name="Rectangle 52">
                <a:extLst>
                  <a:ext uri="{FF2B5EF4-FFF2-40B4-BE49-F238E27FC236}">
                    <a16:creationId xmlns:a16="http://schemas.microsoft.com/office/drawing/2014/main" id="{51E6DBC1-CF11-41A1-B4AC-B94779C6345F}"/>
                  </a:ext>
                </a:extLst>
              </p:cNvPr>
              <p:cNvSpPr/>
              <p:nvPr/>
            </p:nvSpPr>
            <p:spPr>
              <a:xfrm>
                <a:off x="1033347" y="1572539"/>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54" name="Rectangle 53">
                <a:extLst>
                  <a:ext uri="{FF2B5EF4-FFF2-40B4-BE49-F238E27FC236}">
                    <a16:creationId xmlns:a16="http://schemas.microsoft.com/office/drawing/2014/main" id="{C72E450D-461B-4B79-902B-BDA460B90DF3}"/>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55" name="Rectangle 54">
                <a:extLst>
                  <a:ext uri="{FF2B5EF4-FFF2-40B4-BE49-F238E27FC236}">
                    <a16:creationId xmlns:a16="http://schemas.microsoft.com/office/drawing/2014/main" id="{22E3155B-BC01-4166-B1FA-9E8B3966A584}"/>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56" name="Rectangle 55">
                <a:extLst>
                  <a:ext uri="{FF2B5EF4-FFF2-40B4-BE49-F238E27FC236}">
                    <a16:creationId xmlns:a16="http://schemas.microsoft.com/office/drawing/2014/main" id="{6308D42E-BD44-4A46-921D-3B0EAF2D11DA}"/>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57" name="Rectangle 56">
                <a:extLst>
                  <a:ext uri="{FF2B5EF4-FFF2-40B4-BE49-F238E27FC236}">
                    <a16:creationId xmlns:a16="http://schemas.microsoft.com/office/drawing/2014/main" id="{4FE6EBF3-FE3B-40E2-ADE4-D9142AB15866}"/>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58" name="Rectangle 57">
                <a:extLst>
                  <a:ext uri="{FF2B5EF4-FFF2-40B4-BE49-F238E27FC236}">
                    <a16:creationId xmlns:a16="http://schemas.microsoft.com/office/drawing/2014/main" id="{B1B45AEB-EBA5-4BD3-81C0-062DB5562FF2}"/>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59" name="Rectangle 58">
                <a:extLst>
                  <a:ext uri="{FF2B5EF4-FFF2-40B4-BE49-F238E27FC236}">
                    <a16:creationId xmlns:a16="http://schemas.microsoft.com/office/drawing/2014/main" id="{5602A7DC-3A8D-47E0-9B68-9CAF06DE5999}"/>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60" name="Rectangle 59">
                <a:extLst>
                  <a:ext uri="{FF2B5EF4-FFF2-40B4-BE49-F238E27FC236}">
                    <a16:creationId xmlns:a16="http://schemas.microsoft.com/office/drawing/2014/main" id="{997D0D68-2BE7-476B-B937-C9936BF63CE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61" name="Rectangle 60">
                <a:extLst>
                  <a:ext uri="{FF2B5EF4-FFF2-40B4-BE49-F238E27FC236}">
                    <a16:creationId xmlns:a16="http://schemas.microsoft.com/office/drawing/2014/main" id="{C53D121F-686B-401B-8B87-D8E070D97BF6}"/>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62" name="Rectangle 61">
                <a:extLst>
                  <a:ext uri="{FF2B5EF4-FFF2-40B4-BE49-F238E27FC236}">
                    <a16:creationId xmlns:a16="http://schemas.microsoft.com/office/drawing/2014/main" id="{D60AF3D0-59CA-4D2F-965F-463928E58F04}"/>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sp>
        <p:nvSpPr>
          <p:cNvPr id="64" name="TextBox 63">
            <a:extLst>
              <a:ext uri="{FF2B5EF4-FFF2-40B4-BE49-F238E27FC236}">
                <a16:creationId xmlns:a16="http://schemas.microsoft.com/office/drawing/2014/main" id="{8343603D-CDEF-45B8-AC69-E2BA13BDB918}"/>
              </a:ext>
            </a:extLst>
          </p:cNvPr>
          <p:cNvSpPr txBox="1"/>
          <p:nvPr/>
        </p:nvSpPr>
        <p:spPr>
          <a:xfrm>
            <a:off x="1611275" y="3915861"/>
            <a:ext cx="553998" cy="2837636"/>
          </a:xfrm>
          <a:prstGeom prst="rect">
            <a:avLst/>
          </a:prstGeom>
          <a:noFill/>
        </p:spPr>
        <p:txBody>
          <a:bodyPr vert="vert270" wrap="none" rtlCol="0">
            <a:spAutoFit/>
          </a:bodyPr>
          <a:lstStyle/>
          <a:p>
            <a:r>
              <a:rPr lang="en-US" sz="2400" dirty="0">
                <a:solidFill>
                  <a:schemeClr val="tx1">
                    <a:lumMod val="65000"/>
                    <a:lumOff val="35000"/>
                  </a:schemeClr>
                </a:solidFill>
              </a:rPr>
              <a:t>Provider Manages</a:t>
            </a:r>
          </a:p>
        </p:txBody>
      </p:sp>
      <p:sp>
        <p:nvSpPr>
          <p:cNvPr id="66" name="TextBox 65">
            <a:extLst>
              <a:ext uri="{FF2B5EF4-FFF2-40B4-BE49-F238E27FC236}">
                <a16:creationId xmlns:a16="http://schemas.microsoft.com/office/drawing/2014/main" id="{7B6B1DE4-1BEA-4F95-BA88-29290D5A8DA3}"/>
              </a:ext>
            </a:extLst>
          </p:cNvPr>
          <p:cNvSpPr txBox="1"/>
          <p:nvPr/>
        </p:nvSpPr>
        <p:spPr>
          <a:xfrm>
            <a:off x="16130667" y="3424103"/>
            <a:ext cx="553998" cy="3054682"/>
          </a:xfrm>
          <a:prstGeom prst="rect">
            <a:avLst/>
          </a:prstGeom>
          <a:noFill/>
        </p:spPr>
        <p:txBody>
          <a:bodyPr vert="vert" wrap="none" rtlCol="0">
            <a:spAutoFit/>
          </a:bodyPr>
          <a:lstStyle/>
          <a:p>
            <a:r>
              <a:rPr lang="en-US" sz="2400" dirty="0">
                <a:solidFill>
                  <a:schemeClr val="tx1">
                    <a:lumMod val="65000"/>
                    <a:lumOff val="35000"/>
                  </a:schemeClr>
                </a:solidFill>
              </a:rPr>
              <a:t>Customer Manages</a:t>
            </a:r>
          </a:p>
        </p:txBody>
      </p:sp>
    </p:spTree>
    <p:extLst>
      <p:ext uri="{BB962C8B-B14F-4D97-AF65-F5344CB8AC3E}">
        <p14:creationId xmlns:p14="http://schemas.microsoft.com/office/powerpoint/2010/main" val="1640825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Infrastructure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778782" y="9304234"/>
            <a:ext cx="4775666" cy="307777"/>
          </a:xfrm>
          <a:prstGeom prst="rect">
            <a:avLst/>
          </a:prstGeom>
          <a:noFill/>
        </p:spPr>
        <p:txBody>
          <a:bodyPr wrap="none" rtlCol="0">
            <a:spAutoFit/>
          </a:bodyPr>
          <a:lstStyle/>
          <a:p>
            <a:r>
              <a:rPr lang="en-US" sz="1400" dirty="0">
                <a:solidFill>
                  <a:schemeClr val="bg1"/>
                </a:solidFill>
              </a:rPr>
              <a:t>Source: Wikipedia/Allalone89 under Public Domain</a:t>
            </a:r>
          </a:p>
        </p:txBody>
      </p:sp>
    </p:spTree>
    <p:extLst>
      <p:ext uri="{BB962C8B-B14F-4D97-AF65-F5344CB8AC3E}">
        <p14:creationId xmlns:p14="http://schemas.microsoft.com/office/powerpoint/2010/main" val="2740551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Infrastructure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marL="685800" indent="-685800">
              <a:lnSpc>
                <a:spcPct val="200000"/>
              </a:lnSpc>
              <a:buFont typeface="+mj-lt"/>
              <a:buAutoNum type="arabicPeriod"/>
            </a:pPr>
            <a:r>
              <a:rPr lang="en-US" dirty="0">
                <a:solidFill>
                  <a:schemeClr val="tx1">
                    <a:lumMod val="85000"/>
                    <a:lumOff val="15000"/>
                  </a:schemeClr>
                </a:solidFill>
              </a:rPr>
              <a:t> Virtual Machines, or bare metal</a:t>
            </a:r>
          </a:p>
          <a:p>
            <a:pPr marL="685800" indent="-685800">
              <a:lnSpc>
                <a:spcPct val="200000"/>
              </a:lnSpc>
              <a:buFont typeface="+mj-lt"/>
              <a:buAutoNum type="arabicPeriod"/>
            </a:pPr>
            <a:r>
              <a:rPr lang="en-US" dirty="0">
                <a:solidFill>
                  <a:schemeClr val="tx1">
                    <a:lumMod val="85000"/>
                    <a:lumOff val="15000"/>
                  </a:schemeClr>
                </a:solidFill>
              </a:rPr>
              <a:t> Internet access</a:t>
            </a:r>
          </a:p>
          <a:p>
            <a:pPr marL="685800" indent="-685800">
              <a:lnSpc>
                <a:spcPct val="200000"/>
              </a:lnSpc>
              <a:buFont typeface="+mj-lt"/>
              <a:buAutoNum type="arabicPeriod"/>
            </a:pPr>
            <a:r>
              <a:rPr lang="en-US" dirty="0">
                <a:solidFill>
                  <a:schemeClr val="tx1">
                    <a:lumMod val="85000"/>
                    <a:lumOff val="15000"/>
                  </a:schemeClr>
                </a:solidFill>
              </a:rPr>
              <a:t> Built-in network firewall</a:t>
            </a:r>
          </a:p>
          <a:p>
            <a:pPr marL="685800" indent="-685800">
              <a:lnSpc>
                <a:spcPct val="200000"/>
              </a:lnSpc>
              <a:buFont typeface="+mj-lt"/>
              <a:buAutoNum type="arabicPeriod"/>
            </a:pPr>
            <a:r>
              <a:rPr lang="en-US" dirty="0">
                <a:solidFill>
                  <a:schemeClr val="tx1">
                    <a:lumMod val="85000"/>
                    <a:lumOff val="15000"/>
                  </a:schemeClr>
                </a:solidFill>
              </a:rPr>
              <a:t> Private networks between VMs</a:t>
            </a:r>
          </a:p>
          <a:p>
            <a:pPr marL="0" indent="0">
              <a:lnSpc>
                <a:spcPct val="100000"/>
              </a:lnSpc>
              <a:buNone/>
            </a:pPr>
            <a:r>
              <a:rPr lang="en-US" sz="2800" dirty="0">
                <a:solidFill>
                  <a:schemeClr val="tx1">
                    <a:lumMod val="85000"/>
                    <a:lumOff val="15000"/>
                  </a:schemeClr>
                </a:solidFill>
              </a:rPr>
              <a:t>Requires </a:t>
            </a:r>
            <a:r>
              <a:rPr lang="en-US" sz="2800" i="1" dirty="0">
                <a:solidFill>
                  <a:schemeClr val="tx1">
                    <a:lumMod val="85000"/>
                    <a:lumOff val="15000"/>
                  </a:schemeClr>
                </a:solidFill>
              </a:rPr>
              <a:t>system administrators </a:t>
            </a:r>
            <a:r>
              <a:rPr lang="en-US" sz="2800" dirty="0">
                <a:solidFill>
                  <a:schemeClr val="tx1">
                    <a:lumMod val="85000"/>
                    <a:lumOff val="15000"/>
                  </a:schemeClr>
                </a:solidFill>
              </a:rPr>
              <a:t>to manage the operating systems.</a:t>
            </a:r>
          </a:p>
        </p:txBody>
      </p:sp>
      <p:sp>
        <p:nvSpPr>
          <p:cNvPr id="5" name="Oval 4">
            <a:extLst>
              <a:ext uri="{FF2B5EF4-FFF2-40B4-BE49-F238E27FC236}">
                <a16:creationId xmlns:a16="http://schemas.microsoft.com/office/drawing/2014/main" id="{958D9077-7C01-4DAB-AC72-F28E4A6B6915}"/>
              </a:ext>
            </a:extLst>
          </p:cNvPr>
          <p:cNvSpPr/>
          <p:nvPr/>
        </p:nvSpPr>
        <p:spPr>
          <a:xfrm>
            <a:off x="5006408" y="275652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7" name="Oval 6">
            <a:extLst>
              <a:ext uri="{FF2B5EF4-FFF2-40B4-BE49-F238E27FC236}">
                <a16:creationId xmlns:a16="http://schemas.microsoft.com/office/drawing/2014/main" id="{269BD3E8-DF79-4CB2-BC2E-EC0EF50727CB}"/>
              </a:ext>
            </a:extLst>
          </p:cNvPr>
          <p:cNvSpPr/>
          <p:nvPr/>
        </p:nvSpPr>
        <p:spPr>
          <a:xfrm>
            <a:off x="5006406" y="4040902"/>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Oval 8">
            <a:extLst>
              <a:ext uri="{FF2B5EF4-FFF2-40B4-BE49-F238E27FC236}">
                <a16:creationId xmlns:a16="http://schemas.microsoft.com/office/drawing/2014/main" id="{5F7B721E-025C-4A8E-9891-21E5293A7471}"/>
              </a:ext>
            </a:extLst>
          </p:cNvPr>
          <p:cNvSpPr/>
          <p:nvPr/>
        </p:nvSpPr>
        <p:spPr>
          <a:xfrm>
            <a:off x="5006404" y="5286846"/>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 name="Oval 10">
            <a:extLst>
              <a:ext uri="{FF2B5EF4-FFF2-40B4-BE49-F238E27FC236}">
                <a16:creationId xmlns:a16="http://schemas.microsoft.com/office/drawing/2014/main" id="{E056F9B4-2B00-4081-977A-D3646A13E2F6}"/>
              </a:ext>
            </a:extLst>
          </p:cNvPr>
          <p:cNvSpPr/>
          <p:nvPr/>
        </p:nvSpPr>
        <p:spPr>
          <a:xfrm>
            <a:off x="5006402" y="658611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3461354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334D147-FFD5-4EBB-989B-1D7A71FED396}"/>
              </a:ext>
            </a:extLst>
          </p:cNvPr>
          <p:cNvSpPr>
            <a:spLocks noGrp="1"/>
          </p:cNvSpPr>
          <p:nvPr>
            <p:ph type="title"/>
          </p:nvPr>
        </p:nvSpPr>
        <p:spPr/>
        <p:txBody>
          <a:bodyPr/>
          <a:lstStyle/>
          <a:p>
            <a:r>
              <a:rPr lang="en-US" dirty="0"/>
              <a:t>CPU Architectures</a:t>
            </a:r>
          </a:p>
        </p:txBody>
      </p:sp>
      <p:sp>
        <p:nvSpPr>
          <p:cNvPr id="7" name="TextBox 6">
            <a:extLst>
              <a:ext uri="{FF2B5EF4-FFF2-40B4-BE49-F238E27FC236}">
                <a16:creationId xmlns:a16="http://schemas.microsoft.com/office/drawing/2014/main" id="{0A24D01C-E6CC-472E-9256-47D71E90B440}"/>
              </a:ext>
            </a:extLst>
          </p:cNvPr>
          <p:cNvSpPr txBox="1"/>
          <p:nvPr/>
        </p:nvSpPr>
        <p:spPr>
          <a:xfrm>
            <a:off x="1255730" y="2430039"/>
            <a:ext cx="16226614" cy="584775"/>
          </a:xfrm>
          <a:prstGeom prst="rect">
            <a:avLst/>
          </a:prstGeom>
          <a:solidFill>
            <a:srgbClr val="F18800"/>
          </a:solidFill>
        </p:spPr>
        <p:txBody>
          <a:bodyPr wrap="square" rtlCol="0">
            <a:spAutoFit/>
          </a:bodyPr>
          <a:lstStyle/>
          <a:p>
            <a:r>
              <a:rPr lang="en-US" sz="3200" dirty="0">
                <a:solidFill>
                  <a:schemeClr val="bg1"/>
                </a:solidFill>
              </a:rPr>
              <a:t>SPARC</a:t>
            </a:r>
          </a:p>
        </p:txBody>
      </p:sp>
      <p:sp>
        <p:nvSpPr>
          <p:cNvPr id="8" name="TextBox 7">
            <a:extLst>
              <a:ext uri="{FF2B5EF4-FFF2-40B4-BE49-F238E27FC236}">
                <a16:creationId xmlns:a16="http://schemas.microsoft.com/office/drawing/2014/main" id="{7B01E734-ED88-4032-8973-6FD108278D1F}"/>
              </a:ext>
            </a:extLst>
          </p:cNvPr>
          <p:cNvSpPr txBox="1"/>
          <p:nvPr/>
        </p:nvSpPr>
        <p:spPr>
          <a:xfrm>
            <a:off x="5768009" y="5580713"/>
            <a:ext cx="9838940" cy="584775"/>
          </a:xfrm>
          <a:prstGeom prst="rect">
            <a:avLst/>
          </a:prstGeom>
          <a:solidFill>
            <a:srgbClr val="FBB900"/>
          </a:solidFill>
        </p:spPr>
        <p:txBody>
          <a:bodyPr wrap="square" rtlCol="0">
            <a:spAutoFit/>
          </a:bodyPr>
          <a:lstStyle/>
          <a:p>
            <a:r>
              <a:rPr lang="en-US" sz="3200" dirty="0">
                <a:solidFill>
                  <a:schemeClr val="bg1"/>
                </a:solidFill>
              </a:rPr>
              <a:t>PowerPC</a:t>
            </a:r>
          </a:p>
        </p:txBody>
      </p:sp>
      <p:sp>
        <p:nvSpPr>
          <p:cNvPr id="9" name="TextBox 8">
            <a:extLst>
              <a:ext uri="{FF2B5EF4-FFF2-40B4-BE49-F238E27FC236}">
                <a16:creationId xmlns:a16="http://schemas.microsoft.com/office/drawing/2014/main" id="{68DB86DD-518A-42DA-88A4-C7A4A922BEEA}"/>
              </a:ext>
            </a:extLst>
          </p:cNvPr>
          <p:cNvSpPr txBox="1"/>
          <p:nvPr/>
        </p:nvSpPr>
        <p:spPr>
          <a:xfrm>
            <a:off x="1255732" y="7689420"/>
            <a:ext cx="1223406" cy="584775"/>
          </a:xfrm>
          <a:prstGeom prst="rect">
            <a:avLst/>
          </a:prstGeom>
          <a:noFill/>
        </p:spPr>
        <p:txBody>
          <a:bodyPr wrap="square" rtlCol="0">
            <a:spAutoFit/>
          </a:bodyPr>
          <a:lstStyle/>
          <a:p>
            <a:r>
              <a:rPr lang="en-US" sz="3200" dirty="0"/>
              <a:t>1986</a:t>
            </a:r>
          </a:p>
        </p:txBody>
      </p:sp>
      <p:sp>
        <p:nvSpPr>
          <p:cNvPr id="10" name="TextBox 9">
            <a:extLst>
              <a:ext uri="{FF2B5EF4-FFF2-40B4-BE49-F238E27FC236}">
                <a16:creationId xmlns:a16="http://schemas.microsoft.com/office/drawing/2014/main" id="{B0CC6225-FD77-440E-93BA-B5E8ABDC25AD}"/>
              </a:ext>
            </a:extLst>
          </p:cNvPr>
          <p:cNvSpPr txBox="1"/>
          <p:nvPr/>
        </p:nvSpPr>
        <p:spPr>
          <a:xfrm>
            <a:off x="3131134" y="7689418"/>
            <a:ext cx="1223406" cy="584775"/>
          </a:xfrm>
          <a:prstGeom prst="rect">
            <a:avLst/>
          </a:prstGeom>
          <a:noFill/>
        </p:spPr>
        <p:txBody>
          <a:bodyPr wrap="square" rtlCol="0">
            <a:spAutoFit/>
          </a:bodyPr>
          <a:lstStyle/>
          <a:p>
            <a:r>
              <a:rPr lang="en-US" sz="3200" dirty="0"/>
              <a:t>1987</a:t>
            </a:r>
          </a:p>
        </p:txBody>
      </p:sp>
      <p:sp>
        <p:nvSpPr>
          <p:cNvPr id="11" name="TextBox 10">
            <a:extLst>
              <a:ext uri="{FF2B5EF4-FFF2-40B4-BE49-F238E27FC236}">
                <a16:creationId xmlns:a16="http://schemas.microsoft.com/office/drawing/2014/main" id="{788F28DC-258C-489E-93B0-9819209B6E17}"/>
              </a:ext>
            </a:extLst>
          </p:cNvPr>
          <p:cNvSpPr txBox="1"/>
          <p:nvPr/>
        </p:nvSpPr>
        <p:spPr>
          <a:xfrm>
            <a:off x="6881938" y="7689416"/>
            <a:ext cx="1223406" cy="584775"/>
          </a:xfrm>
          <a:prstGeom prst="rect">
            <a:avLst/>
          </a:prstGeom>
          <a:noFill/>
        </p:spPr>
        <p:txBody>
          <a:bodyPr wrap="square" rtlCol="0">
            <a:spAutoFit/>
          </a:bodyPr>
          <a:lstStyle/>
          <a:p>
            <a:r>
              <a:rPr lang="en-US" sz="3200" dirty="0"/>
              <a:t>1996</a:t>
            </a:r>
          </a:p>
        </p:txBody>
      </p:sp>
      <p:sp>
        <p:nvSpPr>
          <p:cNvPr id="12" name="TextBox 11">
            <a:extLst>
              <a:ext uri="{FF2B5EF4-FFF2-40B4-BE49-F238E27FC236}">
                <a16:creationId xmlns:a16="http://schemas.microsoft.com/office/drawing/2014/main" id="{6E1540A0-63EB-4B7F-B417-B8190609ED30}"/>
              </a:ext>
            </a:extLst>
          </p:cNvPr>
          <p:cNvSpPr txBox="1"/>
          <p:nvPr/>
        </p:nvSpPr>
        <p:spPr>
          <a:xfrm>
            <a:off x="12508144" y="7720946"/>
            <a:ext cx="1223406" cy="584775"/>
          </a:xfrm>
          <a:prstGeom prst="rect">
            <a:avLst/>
          </a:prstGeom>
          <a:noFill/>
        </p:spPr>
        <p:txBody>
          <a:bodyPr wrap="square" rtlCol="0">
            <a:spAutoFit/>
          </a:bodyPr>
          <a:lstStyle/>
          <a:p>
            <a:r>
              <a:rPr lang="en-US" sz="3200" dirty="0"/>
              <a:t>2011</a:t>
            </a:r>
          </a:p>
        </p:txBody>
      </p:sp>
      <p:sp>
        <p:nvSpPr>
          <p:cNvPr id="13" name="TextBox 12">
            <a:extLst>
              <a:ext uri="{FF2B5EF4-FFF2-40B4-BE49-F238E27FC236}">
                <a16:creationId xmlns:a16="http://schemas.microsoft.com/office/drawing/2014/main" id="{01D1C5DE-51C4-4A7F-A641-EF3F680A6EF1}"/>
              </a:ext>
            </a:extLst>
          </p:cNvPr>
          <p:cNvSpPr txBox="1"/>
          <p:nvPr/>
        </p:nvSpPr>
        <p:spPr>
          <a:xfrm>
            <a:off x="3131134" y="3480263"/>
            <a:ext cx="8725014" cy="584775"/>
          </a:xfrm>
          <a:prstGeom prst="rect">
            <a:avLst/>
          </a:prstGeom>
          <a:solidFill>
            <a:srgbClr val="00A1DE"/>
          </a:solidFill>
        </p:spPr>
        <p:txBody>
          <a:bodyPr wrap="square" rtlCol="0">
            <a:spAutoFit/>
          </a:bodyPr>
          <a:lstStyle/>
          <a:p>
            <a:r>
              <a:rPr lang="en-US" sz="3200" dirty="0">
                <a:solidFill>
                  <a:schemeClr val="bg1"/>
                </a:solidFill>
              </a:rPr>
              <a:t>x86</a:t>
            </a:r>
          </a:p>
        </p:txBody>
      </p:sp>
      <p:sp>
        <p:nvSpPr>
          <p:cNvPr id="14" name="TextBox 13">
            <a:extLst>
              <a:ext uri="{FF2B5EF4-FFF2-40B4-BE49-F238E27FC236}">
                <a16:creationId xmlns:a16="http://schemas.microsoft.com/office/drawing/2014/main" id="{00759E8E-09CA-458C-BB55-028DDD80FA65}"/>
              </a:ext>
            </a:extLst>
          </p:cNvPr>
          <p:cNvSpPr txBox="1"/>
          <p:nvPr/>
        </p:nvSpPr>
        <p:spPr>
          <a:xfrm>
            <a:off x="16258942" y="7725248"/>
            <a:ext cx="1223406" cy="584775"/>
          </a:xfrm>
          <a:prstGeom prst="rect">
            <a:avLst/>
          </a:prstGeom>
          <a:noFill/>
        </p:spPr>
        <p:txBody>
          <a:bodyPr wrap="square" rtlCol="0">
            <a:spAutoFit/>
          </a:bodyPr>
          <a:lstStyle/>
          <a:p>
            <a:r>
              <a:rPr lang="en-US" sz="3200" dirty="0"/>
              <a:t>2020</a:t>
            </a:r>
          </a:p>
        </p:txBody>
      </p:sp>
      <p:sp>
        <p:nvSpPr>
          <p:cNvPr id="15" name="TextBox 14">
            <a:extLst>
              <a:ext uri="{FF2B5EF4-FFF2-40B4-BE49-F238E27FC236}">
                <a16:creationId xmlns:a16="http://schemas.microsoft.com/office/drawing/2014/main" id="{D4968CE0-AC4A-4F51-96FF-8DA1F653F141}"/>
              </a:ext>
            </a:extLst>
          </p:cNvPr>
          <p:cNvSpPr txBox="1"/>
          <p:nvPr/>
        </p:nvSpPr>
        <p:spPr>
          <a:xfrm>
            <a:off x="6881935" y="6630933"/>
            <a:ext cx="10600404" cy="584775"/>
          </a:xfrm>
          <a:prstGeom prst="rect">
            <a:avLst/>
          </a:prstGeom>
          <a:solidFill>
            <a:srgbClr val="A2BB0A"/>
          </a:solidFill>
        </p:spPr>
        <p:txBody>
          <a:bodyPr wrap="square" rtlCol="0">
            <a:spAutoFit/>
          </a:bodyPr>
          <a:lstStyle/>
          <a:p>
            <a:r>
              <a:rPr lang="en-US" sz="3200" dirty="0">
                <a:solidFill>
                  <a:schemeClr val="bg1"/>
                </a:solidFill>
              </a:rPr>
              <a:t>ARM</a:t>
            </a:r>
          </a:p>
        </p:txBody>
      </p:sp>
      <p:sp>
        <p:nvSpPr>
          <p:cNvPr id="16" name="TextBox 15">
            <a:extLst>
              <a:ext uri="{FF2B5EF4-FFF2-40B4-BE49-F238E27FC236}">
                <a16:creationId xmlns:a16="http://schemas.microsoft.com/office/drawing/2014/main" id="{4763ACE8-BED5-4C43-BCB8-CA00D6A880B7}"/>
              </a:ext>
            </a:extLst>
          </p:cNvPr>
          <p:cNvSpPr txBox="1"/>
          <p:nvPr/>
        </p:nvSpPr>
        <p:spPr>
          <a:xfrm>
            <a:off x="5006536" y="7689416"/>
            <a:ext cx="1223406" cy="584775"/>
          </a:xfrm>
          <a:prstGeom prst="rect">
            <a:avLst/>
          </a:prstGeom>
          <a:noFill/>
        </p:spPr>
        <p:txBody>
          <a:bodyPr wrap="square" rtlCol="0">
            <a:spAutoFit/>
          </a:bodyPr>
          <a:lstStyle/>
          <a:p>
            <a:r>
              <a:rPr lang="en-US" sz="3200" dirty="0"/>
              <a:t>1992</a:t>
            </a:r>
          </a:p>
        </p:txBody>
      </p:sp>
      <p:sp>
        <p:nvSpPr>
          <p:cNvPr id="17" name="TextBox 16">
            <a:extLst>
              <a:ext uri="{FF2B5EF4-FFF2-40B4-BE49-F238E27FC236}">
                <a16:creationId xmlns:a16="http://schemas.microsoft.com/office/drawing/2014/main" id="{F00ED8E0-AC9F-4900-8875-2150FE6476E8}"/>
              </a:ext>
            </a:extLst>
          </p:cNvPr>
          <p:cNvSpPr txBox="1"/>
          <p:nvPr/>
        </p:nvSpPr>
        <p:spPr>
          <a:xfrm>
            <a:off x="14383546" y="7723454"/>
            <a:ext cx="1223406" cy="584775"/>
          </a:xfrm>
          <a:prstGeom prst="rect">
            <a:avLst/>
          </a:prstGeom>
          <a:noFill/>
        </p:spPr>
        <p:txBody>
          <a:bodyPr wrap="square" rtlCol="0">
            <a:spAutoFit/>
          </a:bodyPr>
          <a:lstStyle/>
          <a:p>
            <a:r>
              <a:rPr lang="en-US" sz="3200" dirty="0"/>
              <a:t>2019</a:t>
            </a:r>
          </a:p>
        </p:txBody>
      </p:sp>
      <p:sp>
        <p:nvSpPr>
          <p:cNvPr id="18" name="TextBox 17">
            <a:extLst>
              <a:ext uri="{FF2B5EF4-FFF2-40B4-BE49-F238E27FC236}">
                <a16:creationId xmlns:a16="http://schemas.microsoft.com/office/drawing/2014/main" id="{B796ED0D-223A-406F-9D51-96E7DA68CB24}"/>
              </a:ext>
            </a:extLst>
          </p:cNvPr>
          <p:cNvSpPr txBox="1"/>
          <p:nvPr/>
        </p:nvSpPr>
        <p:spPr>
          <a:xfrm>
            <a:off x="8757340" y="7686284"/>
            <a:ext cx="1223406" cy="584775"/>
          </a:xfrm>
          <a:prstGeom prst="rect">
            <a:avLst/>
          </a:prstGeom>
          <a:noFill/>
        </p:spPr>
        <p:txBody>
          <a:bodyPr wrap="square" rtlCol="0">
            <a:spAutoFit/>
          </a:bodyPr>
          <a:lstStyle/>
          <a:p>
            <a:r>
              <a:rPr lang="en-US" sz="3200" dirty="0"/>
              <a:t>2003</a:t>
            </a:r>
          </a:p>
        </p:txBody>
      </p:sp>
      <p:sp>
        <p:nvSpPr>
          <p:cNvPr id="19" name="TextBox 18">
            <a:extLst>
              <a:ext uri="{FF2B5EF4-FFF2-40B4-BE49-F238E27FC236}">
                <a16:creationId xmlns:a16="http://schemas.microsoft.com/office/drawing/2014/main" id="{3AB27C69-E892-42D2-A145-CA735E1BC356}"/>
              </a:ext>
            </a:extLst>
          </p:cNvPr>
          <p:cNvSpPr txBox="1"/>
          <p:nvPr/>
        </p:nvSpPr>
        <p:spPr>
          <a:xfrm>
            <a:off x="8757328" y="4530487"/>
            <a:ext cx="8725014" cy="584775"/>
          </a:xfrm>
          <a:prstGeom prst="rect">
            <a:avLst/>
          </a:prstGeom>
          <a:solidFill>
            <a:srgbClr val="006EB7"/>
          </a:solidFill>
        </p:spPr>
        <p:txBody>
          <a:bodyPr wrap="square" rtlCol="0">
            <a:spAutoFit/>
          </a:bodyPr>
          <a:lstStyle/>
          <a:p>
            <a:r>
              <a:rPr lang="en-US" sz="3200" dirty="0">
                <a:solidFill>
                  <a:schemeClr val="bg1"/>
                </a:solidFill>
              </a:rPr>
              <a:t>X86_64</a:t>
            </a:r>
          </a:p>
        </p:txBody>
      </p:sp>
      <p:sp>
        <p:nvSpPr>
          <p:cNvPr id="20" name="TextBox 19">
            <a:extLst>
              <a:ext uri="{FF2B5EF4-FFF2-40B4-BE49-F238E27FC236}">
                <a16:creationId xmlns:a16="http://schemas.microsoft.com/office/drawing/2014/main" id="{943B5733-19AB-48D8-89DA-3AC0A49666C7}"/>
              </a:ext>
            </a:extLst>
          </p:cNvPr>
          <p:cNvSpPr txBox="1"/>
          <p:nvPr/>
        </p:nvSpPr>
        <p:spPr>
          <a:xfrm>
            <a:off x="10632742" y="7686284"/>
            <a:ext cx="1223406" cy="584775"/>
          </a:xfrm>
          <a:prstGeom prst="rect">
            <a:avLst/>
          </a:prstGeom>
          <a:noFill/>
        </p:spPr>
        <p:txBody>
          <a:bodyPr wrap="square" rtlCol="0">
            <a:spAutoFit/>
          </a:bodyPr>
          <a:lstStyle/>
          <a:p>
            <a:r>
              <a:rPr lang="en-US" sz="3200" dirty="0"/>
              <a:t>2008</a:t>
            </a:r>
          </a:p>
        </p:txBody>
      </p:sp>
    </p:spTree>
    <p:extLst>
      <p:ext uri="{BB962C8B-B14F-4D97-AF65-F5344CB8AC3E}">
        <p14:creationId xmlns:p14="http://schemas.microsoft.com/office/powerpoint/2010/main" val="59744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Platform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794551" y="9304234"/>
            <a:ext cx="5133457" cy="307777"/>
          </a:xfrm>
          <a:prstGeom prst="rect">
            <a:avLst/>
          </a:prstGeom>
          <a:noFill/>
        </p:spPr>
        <p:txBody>
          <a:bodyPr wrap="none" rtlCol="0">
            <a:spAutoFit/>
          </a:bodyPr>
          <a:lstStyle/>
          <a:p>
            <a:r>
              <a:rPr lang="en-US" sz="1400" dirty="0">
                <a:solidFill>
                  <a:schemeClr val="bg1"/>
                </a:solidFill>
              </a:rPr>
              <a:t>Source: Wikipedia/Pi.1415926535 under CC BY-SA 3.0</a:t>
            </a:r>
          </a:p>
        </p:txBody>
      </p:sp>
    </p:spTree>
    <p:extLst>
      <p:ext uri="{BB962C8B-B14F-4D97-AF65-F5344CB8AC3E}">
        <p14:creationId xmlns:p14="http://schemas.microsoft.com/office/powerpoint/2010/main" val="9650256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Platform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i="1" dirty="0">
                <a:solidFill>
                  <a:schemeClr val="tx1">
                    <a:lumMod val="85000"/>
                    <a:lumOff val="15000"/>
                  </a:schemeClr>
                </a:solidFill>
              </a:rPr>
              <a:t>Managed</a:t>
            </a:r>
            <a:r>
              <a:rPr lang="en-US" dirty="0">
                <a:solidFill>
                  <a:schemeClr val="tx1">
                    <a:lumMod val="85000"/>
                    <a:lumOff val="15000"/>
                  </a:schemeClr>
                </a:solidFill>
              </a:rPr>
              <a:t> services</a:t>
            </a:r>
          </a:p>
          <a:p>
            <a:pPr>
              <a:lnSpc>
                <a:spcPct val="200000"/>
              </a:lnSpc>
            </a:pPr>
            <a:r>
              <a:rPr lang="en-US" dirty="0">
                <a:solidFill>
                  <a:srgbClr val="005596"/>
                </a:solidFill>
              </a:rPr>
              <a:t> </a:t>
            </a:r>
            <a:r>
              <a:rPr lang="en-US" dirty="0">
                <a:solidFill>
                  <a:schemeClr val="tx1">
                    <a:lumMod val="85000"/>
                    <a:lumOff val="15000"/>
                  </a:schemeClr>
                </a:solidFill>
              </a:rPr>
              <a:t>Target audience: developers</a:t>
            </a:r>
          </a:p>
        </p:txBody>
      </p:sp>
    </p:spTree>
    <p:extLst>
      <p:ext uri="{BB962C8B-B14F-4D97-AF65-F5344CB8AC3E}">
        <p14:creationId xmlns:p14="http://schemas.microsoft.com/office/powerpoint/2010/main" val="38221026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Purely PaaS Providers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6879991" y="1800002"/>
            <a:ext cx="4650196"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Your </a:t>
            </a:r>
            <a:r>
              <a:rPr lang="en-US" dirty="0" err="1">
                <a:solidFill>
                  <a:schemeClr val="tx1">
                    <a:lumMod val="85000"/>
                    <a:lumOff val="15000"/>
                  </a:schemeClr>
                </a:solidFill>
              </a:rPr>
              <a:t>Webhoster</a:t>
            </a:r>
            <a:br>
              <a:rPr lang="en-US" dirty="0">
                <a:solidFill>
                  <a:schemeClr val="tx1">
                    <a:lumMod val="85000"/>
                    <a:lumOff val="15000"/>
                  </a:schemeClr>
                </a:solidFill>
              </a:rPr>
            </a:br>
            <a:r>
              <a:rPr lang="en-US" dirty="0">
                <a:solidFill>
                  <a:schemeClr val="tx1">
                    <a:lumMod val="85000"/>
                    <a:lumOff val="15000"/>
                  </a:schemeClr>
                </a:solidFill>
              </a:rPr>
              <a:t>  </a:t>
            </a:r>
            <a:r>
              <a:rPr lang="en-US" sz="2400" dirty="0">
                <a:solidFill>
                  <a:schemeClr val="tx1">
                    <a:lumMod val="75000"/>
                    <a:lumOff val="25000"/>
                  </a:schemeClr>
                </a:solidFill>
              </a:rPr>
              <a:t>e.g. </a:t>
            </a:r>
            <a:r>
              <a:rPr lang="en-US" sz="2400" i="1" dirty="0" err="1">
                <a:solidFill>
                  <a:schemeClr val="tx1">
                    <a:lumMod val="75000"/>
                    <a:lumOff val="25000"/>
                  </a:schemeClr>
                </a:solidFill>
              </a:rPr>
              <a:t>Easyname</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Heroku</a:t>
            </a:r>
          </a:p>
        </p:txBody>
      </p:sp>
    </p:spTree>
    <p:extLst>
      <p:ext uri="{BB962C8B-B14F-4D97-AF65-F5344CB8AC3E}">
        <p14:creationId xmlns:p14="http://schemas.microsoft.com/office/powerpoint/2010/main" val="35119584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Pricing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Depends on the service</a:t>
            </a:r>
          </a:p>
          <a:p>
            <a:pPr>
              <a:lnSpc>
                <a:spcPct val="200000"/>
              </a:lnSpc>
            </a:pPr>
            <a:r>
              <a:rPr lang="en-US" dirty="0">
                <a:solidFill>
                  <a:srgbClr val="005596"/>
                </a:solidFill>
              </a:rPr>
              <a:t> </a:t>
            </a:r>
            <a:r>
              <a:rPr lang="en-US" dirty="0">
                <a:solidFill>
                  <a:schemeClr val="tx1">
                    <a:lumMod val="85000"/>
                    <a:lumOff val="15000"/>
                  </a:schemeClr>
                </a:solidFill>
              </a:rPr>
              <a:t>Usage-based</a:t>
            </a:r>
          </a:p>
          <a:p>
            <a:pPr>
              <a:lnSpc>
                <a:spcPct val="200000"/>
              </a:lnSpc>
            </a:pPr>
            <a:r>
              <a:rPr lang="en-US" dirty="0">
                <a:solidFill>
                  <a:srgbClr val="005596"/>
                </a:solidFill>
              </a:rPr>
              <a:t> </a:t>
            </a:r>
            <a:r>
              <a:rPr lang="en-US" dirty="0">
                <a:solidFill>
                  <a:schemeClr val="tx1">
                    <a:lumMod val="85000"/>
                    <a:lumOff val="15000"/>
                  </a:schemeClr>
                </a:solidFill>
              </a:rPr>
              <a:t>Usually includes free tier</a:t>
            </a:r>
          </a:p>
        </p:txBody>
      </p:sp>
    </p:spTree>
    <p:extLst>
      <p:ext uri="{BB962C8B-B14F-4D97-AF65-F5344CB8AC3E}">
        <p14:creationId xmlns:p14="http://schemas.microsoft.com/office/powerpoint/2010/main" val="4139952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Benefits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No in-house knowledge</a:t>
            </a:r>
          </a:p>
          <a:p>
            <a:pPr>
              <a:lnSpc>
                <a:spcPct val="200000"/>
              </a:lnSpc>
            </a:pPr>
            <a:r>
              <a:rPr lang="en-US" dirty="0">
                <a:solidFill>
                  <a:srgbClr val="005596"/>
                </a:solidFill>
              </a:rPr>
              <a:t> </a:t>
            </a:r>
            <a:r>
              <a:rPr lang="en-US" dirty="0">
                <a:solidFill>
                  <a:schemeClr val="tx1">
                    <a:lumMod val="85000"/>
                    <a:lumOff val="15000"/>
                  </a:schemeClr>
                </a:solidFill>
              </a:rPr>
              <a:t>Rapid deployment</a:t>
            </a:r>
          </a:p>
        </p:txBody>
      </p:sp>
    </p:spTree>
    <p:extLst>
      <p:ext uri="{BB962C8B-B14F-4D97-AF65-F5344CB8AC3E}">
        <p14:creationId xmlns:p14="http://schemas.microsoft.com/office/powerpoint/2010/main" val="18435081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Drawbacks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Vendor lock-in</a:t>
            </a:r>
          </a:p>
          <a:p>
            <a:pPr>
              <a:lnSpc>
                <a:spcPct val="200000"/>
              </a:lnSpc>
            </a:pPr>
            <a:r>
              <a:rPr lang="en-US" dirty="0">
                <a:solidFill>
                  <a:srgbClr val="005596"/>
                </a:solidFill>
              </a:rPr>
              <a:t> </a:t>
            </a:r>
            <a:r>
              <a:rPr lang="en-US" dirty="0">
                <a:solidFill>
                  <a:schemeClr val="tx1">
                    <a:lumMod val="85000"/>
                    <a:lumOff val="15000"/>
                  </a:schemeClr>
                </a:solidFill>
              </a:rPr>
              <a:t>Standardization matters</a:t>
            </a:r>
          </a:p>
          <a:p>
            <a:pPr>
              <a:lnSpc>
                <a:spcPct val="100000"/>
              </a:lnSpc>
            </a:pPr>
            <a:r>
              <a:rPr lang="en-US" dirty="0">
                <a:solidFill>
                  <a:srgbClr val="005596"/>
                </a:solidFill>
              </a:rPr>
              <a:t> </a:t>
            </a:r>
            <a:r>
              <a:rPr lang="en-US" dirty="0">
                <a:solidFill>
                  <a:schemeClr val="tx1">
                    <a:lumMod val="85000"/>
                    <a:lumOff val="15000"/>
                  </a:schemeClr>
                </a:solidFill>
              </a:rPr>
              <a:t>Hard to debug</a:t>
            </a:r>
            <a:br>
              <a:rPr lang="en-US" dirty="0"/>
            </a:br>
            <a:r>
              <a:rPr lang="en-US" dirty="0"/>
              <a:t> </a:t>
            </a:r>
            <a:r>
              <a:rPr lang="en-US" sz="2800" dirty="0">
                <a:solidFill>
                  <a:schemeClr val="tx1">
                    <a:lumMod val="75000"/>
                    <a:lumOff val="25000"/>
                  </a:schemeClr>
                </a:solidFill>
              </a:rPr>
              <a:t>IaaS layer underneath is opaque</a:t>
            </a:r>
            <a:endParaRPr lang="en-US" dirty="0">
              <a:solidFill>
                <a:schemeClr val="tx1">
                  <a:lumMod val="75000"/>
                  <a:lumOff val="25000"/>
                </a:schemeClr>
              </a:solidFill>
            </a:endParaRPr>
          </a:p>
        </p:txBody>
      </p:sp>
    </p:spTree>
    <p:extLst>
      <p:ext uri="{BB962C8B-B14F-4D97-AF65-F5344CB8AC3E}">
        <p14:creationId xmlns:p14="http://schemas.microsoft.com/office/powerpoint/2010/main" val="3139015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Business Models</a:t>
            </a:r>
          </a:p>
        </p:txBody>
      </p:sp>
      <p:sp>
        <p:nvSpPr>
          <p:cNvPr id="2" name="TextBox 1">
            <a:extLst>
              <a:ext uri="{FF2B5EF4-FFF2-40B4-BE49-F238E27FC236}">
                <a16:creationId xmlns:a16="http://schemas.microsoft.com/office/drawing/2014/main" id="{8204F0B5-C474-42E6-885B-093A764BC7D4}"/>
              </a:ext>
            </a:extLst>
          </p:cNvPr>
          <p:cNvSpPr txBox="1"/>
          <p:nvPr/>
        </p:nvSpPr>
        <p:spPr>
          <a:xfrm>
            <a:off x="723604" y="9304234"/>
            <a:ext cx="4565673" cy="307777"/>
          </a:xfrm>
          <a:prstGeom prst="rect">
            <a:avLst/>
          </a:prstGeom>
          <a:noFill/>
        </p:spPr>
        <p:txBody>
          <a:bodyPr wrap="none" rtlCol="0">
            <a:spAutoFit/>
          </a:bodyPr>
          <a:lstStyle/>
          <a:p>
            <a:r>
              <a:rPr lang="en-US" sz="1400" dirty="0">
                <a:solidFill>
                  <a:schemeClr val="bg1"/>
                </a:solidFill>
              </a:rPr>
              <a:t>Source: Wikipedia/User:Fir0002 under GFDL 1.2</a:t>
            </a:r>
          </a:p>
        </p:txBody>
      </p:sp>
      <p:pic>
        <p:nvPicPr>
          <p:cNvPr id="1026" name="Picture 2">
            <a:extLst>
              <a:ext uri="{FF2B5EF4-FFF2-40B4-BE49-F238E27FC236}">
                <a16:creationId xmlns:a16="http://schemas.microsoft.com/office/drawing/2014/main" id="{6C81181B-79D7-4FBE-BC1D-7F421BC564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8331" y="1524002"/>
            <a:ext cx="15259276" cy="60406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B3B5AFF-97A3-4B0F-A0FA-1794B468958D}"/>
              </a:ext>
            </a:extLst>
          </p:cNvPr>
          <p:cNvSpPr txBox="1"/>
          <p:nvPr/>
        </p:nvSpPr>
        <p:spPr>
          <a:xfrm>
            <a:off x="786668" y="9304234"/>
            <a:ext cx="5060553" cy="307777"/>
          </a:xfrm>
          <a:prstGeom prst="rect">
            <a:avLst/>
          </a:prstGeom>
          <a:noFill/>
        </p:spPr>
        <p:txBody>
          <a:bodyPr wrap="none" rtlCol="0">
            <a:spAutoFit/>
          </a:bodyPr>
          <a:lstStyle/>
          <a:p>
            <a:r>
              <a:rPr lang="en-US" sz="1400" dirty="0">
                <a:solidFill>
                  <a:schemeClr val="tx1">
                    <a:lumMod val="85000"/>
                    <a:lumOff val="15000"/>
                  </a:schemeClr>
                </a:solidFill>
              </a:rPr>
              <a:t>Source: Wikipedia/</a:t>
            </a:r>
            <a:r>
              <a:rPr lang="en-US" sz="1400" dirty="0" err="1">
                <a:solidFill>
                  <a:schemeClr val="tx1">
                    <a:lumMod val="85000"/>
                    <a:lumOff val="15000"/>
                  </a:schemeClr>
                </a:solidFill>
              </a:rPr>
              <a:t>MesserWoland</a:t>
            </a:r>
            <a:r>
              <a:rPr lang="en-US" sz="1400" dirty="0">
                <a:solidFill>
                  <a:schemeClr val="tx1">
                    <a:lumMod val="85000"/>
                    <a:lumOff val="15000"/>
                  </a:schemeClr>
                </a:solidFill>
              </a:rPr>
              <a:t> under CC BY-SA 3.0</a:t>
            </a:r>
          </a:p>
        </p:txBody>
      </p:sp>
    </p:spTree>
    <p:extLst>
      <p:ext uri="{BB962C8B-B14F-4D97-AF65-F5344CB8AC3E}">
        <p14:creationId xmlns:p14="http://schemas.microsoft.com/office/powerpoint/2010/main" val="38908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On-Off</a:t>
            </a:r>
          </a:p>
        </p:txBody>
      </p:sp>
      <p:pic>
        <p:nvPicPr>
          <p:cNvPr id="9" name="Graphic 8">
            <a:extLst>
              <a:ext uri="{FF2B5EF4-FFF2-40B4-BE49-F238E27FC236}">
                <a16:creationId xmlns:a16="http://schemas.microsoft.com/office/drawing/2014/main" id="{8B3E08A9-87C0-4DEA-84F6-B68CB793FB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8" y="1661444"/>
            <a:ext cx="13720210" cy="6967294"/>
          </a:xfrm>
          <a:prstGeom prst="rect">
            <a:avLst/>
          </a:prstGeom>
        </p:spPr>
      </p:pic>
    </p:spTree>
    <p:extLst>
      <p:ext uri="{BB962C8B-B14F-4D97-AF65-F5344CB8AC3E}">
        <p14:creationId xmlns:p14="http://schemas.microsoft.com/office/powerpoint/2010/main" val="22917948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Growth Usage</a:t>
            </a:r>
          </a:p>
        </p:txBody>
      </p:sp>
      <p:pic>
        <p:nvPicPr>
          <p:cNvPr id="5" name="Graphic 4">
            <a:extLst>
              <a:ext uri="{FF2B5EF4-FFF2-40B4-BE49-F238E27FC236}">
                <a16:creationId xmlns:a16="http://schemas.microsoft.com/office/drawing/2014/main" id="{DF3DE81F-841C-4A49-91D0-B0C06284209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6" y="1661442"/>
            <a:ext cx="13720210" cy="6967294"/>
          </a:xfrm>
          <a:prstGeom prst="rect">
            <a:avLst/>
          </a:prstGeom>
        </p:spPr>
      </p:pic>
    </p:spTree>
    <p:extLst>
      <p:ext uri="{BB962C8B-B14F-4D97-AF65-F5344CB8AC3E}">
        <p14:creationId xmlns:p14="http://schemas.microsoft.com/office/powerpoint/2010/main" val="33870283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Spike</a:t>
            </a:r>
          </a:p>
        </p:txBody>
      </p:sp>
      <p:pic>
        <p:nvPicPr>
          <p:cNvPr id="7" name="Graphic 6">
            <a:extLst>
              <a:ext uri="{FF2B5EF4-FFF2-40B4-BE49-F238E27FC236}">
                <a16:creationId xmlns:a16="http://schemas.microsoft.com/office/drawing/2014/main" id="{2C9F41BB-EE4E-4CC9-812F-707959AD08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5" y="1661442"/>
            <a:ext cx="13720208" cy="6967294"/>
          </a:xfrm>
          <a:prstGeom prst="rect">
            <a:avLst/>
          </a:prstGeom>
        </p:spPr>
      </p:pic>
    </p:spTree>
    <p:extLst>
      <p:ext uri="{BB962C8B-B14F-4D97-AF65-F5344CB8AC3E}">
        <p14:creationId xmlns:p14="http://schemas.microsoft.com/office/powerpoint/2010/main" val="297134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715E88A-2001-4675-8F82-FBAE678855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34366" y="1675933"/>
            <a:ext cx="12827214" cy="7215308"/>
          </a:xfrm>
          <a:prstGeom prst="rect">
            <a:avLst/>
          </a:prstGeom>
        </p:spPr>
      </p:pic>
      <p:sp>
        <p:nvSpPr>
          <p:cNvPr id="2" name="Title 1">
            <a:extLst>
              <a:ext uri="{FF2B5EF4-FFF2-40B4-BE49-F238E27FC236}">
                <a16:creationId xmlns:a16="http://schemas.microsoft.com/office/drawing/2014/main" id="{A99E87EB-875D-4637-A36C-F1FF271091C9}"/>
              </a:ext>
            </a:extLst>
          </p:cNvPr>
          <p:cNvSpPr>
            <a:spLocks noGrp="1"/>
          </p:cNvSpPr>
          <p:nvPr>
            <p:ph type="title"/>
          </p:nvPr>
        </p:nvSpPr>
        <p:spPr/>
        <p:txBody>
          <a:bodyPr/>
          <a:lstStyle/>
          <a:p>
            <a:r>
              <a:rPr lang="en-US" dirty="0"/>
              <a:t>Server builds</a:t>
            </a:r>
          </a:p>
        </p:txBody>
      </p:sp>
      <p:sp>
        <p:nvSpPr>
          <p:cNvPr id="3" name="TextBox 2">
            <a:extLst>
              <a:ext uri="{FF2B5EF4-FFF2-40B4-BE49-F238E27FC236}">
                <a16:creationId xmlns:a16="http://schemas.microsoft.com/office/drawing/2014/main" id="{9B74F62E-AEDE-4B79-9E10-593D2E547660}"/>
              </a:ext>
            </a:extLst>
          </p:cNvPr>
          <p:cNvSpPr txBox="1"/>
          <p:nvPr/>
        </p:nvSpPr>
        <p:spPr>
          <a:xfrm>
            <a:off x="5216032" y="9323154"/>
            <a:ext cx="4391267" cy="307777"/>
          </a:xfrm>
          <a:prstGeom prst="rect">
            <a:avLst/>
          </a:prstGeom>
          <a:noFill/>
        </p:spPr>
        <p:txBody>
          <a:bodyPr wrap="none" rtlCol="0">
            <a:spAutoFit/>
          </a:bodyPr>
          <a:lstStyle/>
          <a:p>
            <a:r>
              <a:rPr lang="en-US" sz="1400" dirty="0">
                <a:solidFill>
                  <a:srgbClr val="4A4D53"/>
                </a:solidFill>
              </a:rPr>
              <a:t>| Source: Wikipedia/</a:t>
            </a:r>
            <a:r>
              <a:rPr lang="en-US" sz="1400" dirty="0" err="1">
                <a:solidFill>
                  <a:srgbClr val="4A4D53"/>
                </a:solidFill>
              </a:rPr>
              <a:t>exlex</a:t>
            </a:r>
            <a:r>
              <a:rPr lang="en-US" sz="1400" dirty="0">
                <a:solidFill>
                  <a:srgbClr val="4A4D53"/>
                </a:solidFill>
              </a:rPr>
              <a:t> under CC BY-SA 3.0</a:t>
            </a:r>
          </a:p>
        </p:txBody>
      </p:sp>
    </p:spTree>
    <p:extLst>
      <p:ext uri="{BB962C8B-B14F-4D97-AF65-F5344CB8AC3E}">
        <p14:creationId xmlns:p14="http://schemas.microsoft.com/office/powerpoint/2010/main" val="16262258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Periodic Spike</a:t>
            </a:r>
          </a:p>
        </p:txBody>
      </p:sp>
      <p:pic>
        <p:nvPicPr>
          <p:cNvPr id="7" name="Graphic 6">
            <a:extLst>
              <a:ext uri="{FF2B5EF4-FFF2-40B4-BE49-F238E27FC236}">
                <a16:creationId xmlns:a16="http://schemas.microsoft.com/office/drawing/2014/main" id="{D69984F8-C980-41D0-9CB3-86493305066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5" y="1661442"/>
            <a:ext cx="13720212" cy="6967294"/>
          </a:xfrm>
          <a:prstGeom prst="rect">
            <a:avLst/>
          </a:prstGeom>
        </p:spPr>
      </p:pic>
    </p:spTree>
    <p:extLst>
      <p:ext uri="{BB962C8B-B14F-4D97-AF65-F5344CB8AC3E}">
        <p14:creationId xmlns:p14="http://schemas.microsoft.com/office/powerpoint/2010/main" val="40345892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Billing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6009539" y="1800002"/>
            <a:ext cx="6276860" cy="7331334"/>
          </a:xfrm>
        </p:spPr>
        <p:txBody>
          <a:bodyPr anchor="ctr">
            <a:normAutofit/>
          </a:bodyPr>
          <a:lstStyle/>
          <a:p>
            <a:pPr>
              <a:lnSpc>
                <a:spcPct val="150000"/>
              </a:lnSpc>
            </a:pPr>
            <a:r>
              <a:rPr lang="en-US" dirty="0">
                <a:solidFill>
                  <a:srgbClr val="005596"/>
                </a:solidFill>
              </a:rPr>
              <a:t> </a:t>
            </a:r>
            <a:r>
              <a:rPr lang="en-US" dirty="0">
                <a:solidFill>
                  <a:schemeClr val="tx1">
                    <a:lumMod val="85000"/>
                    <a:lumOff val="15000"/>
                  </a:schemeClr>
                </a:solidFill>
              </a:rPr>
              <a:t>Usage-based</a:t>
            </a:r>
          </a:p>
          <a:p>
            <a:pPr>
              <a:lnSpc>
                <a:spcPct val="150000"/>
              </a:lnSpc>
            </a:pPr>
            <a:r>
              <a:rPr lang="en-US" dirty="0">
                <a:solidFill>
                  <a:srgbClr val="005596"/>
                </a:solidFill>
              </a:rPr>
              <a:t> </a:t>
            </a:r>
            <a:r>
              <a:rPr lang="en-US" i="1" dirty="0">
                <a:solidFill>
                  <a:schemeClr val="tx1">
                    <a:lumMod val="85000"/>
                    <a:lumOff val="15000"/>
                  </a:schemeClr>
                </a:solidFill>
              </a:rPr>
              <a:t>IaaS:</a:t>
            </a:r>
            <a:r>
              <a:rPr lang="en-US" i="1" dirty="0">
                <a:solidFill>
                  <a:srgbClr val="005596"/>
                </a:solidFill>
              </a:rPr>
              <a:t> </a:t>
            </a:r>
            <a:r>
              <a:rPr lang="en-US" dirty="0">
                <a:solidFill>
                  <a:schemeClr val="tx1">
                    <a:lumMod val="85000"/>
                    <a:lumOff val="15000"/>
                  </a:schemeClr>
                </a:solidFill>
              </a:rPr>
              <a:t>Per-second</a:t>
            </a:r>
          </a:p>
          <a:p>
            <a:pPr>
              <a:lnSpc>
                <a:spcPct val="150000"/>
              </a:lnSpc>
            </a:pPr>
            <a:r>
              <a:rPr lang="en-US" dirty="0">
                <a:solidFill>
                  <a:srgbClr val="005596"/>
                </a:solidFill>
              </a:rPr>
              <a:t> </a:t>
            </a:r>
            <a:r>
              <a:rPr lang="en-US" i="1" dirty="0">
                <a:solidFill>
                  <a:schemeClr val="tx1">
                    <a:lumMod val="85000"/>
                    <a:lumOff val="15000"/>
                  </a:schemeClr>
                </a:solidFill>
              </a:rPr>
              <a:t>PaaS: Per d</a:t>
            </a:r>
            <a:r>
              <a:rPr lang="en-US" dirty="0">
                <a:solidFill>
                  <a:schemeClr val="tx1">
                    <a:lumMod val="85000"/>
                    <a:lumOff val="15000"/>
                  </a:schemeClr>
                </a:solidFill>
              </a:rPr>
              <a:t>ata volume</a:t>
            </a:r>
            <a:br>
              <a:rPr lang="en-US" dirty="0">
                <a:solidFill>
                  <a:schemeClr val="tx1">
                    <a:lumMod val="85000"/>
                    <a:lumOff val="15000"/>
                  </a:schemeClr>
                </a:solidFill>
              </a:rPr>
            </a:br>
            <a:r>
              <a:rPr lang="en-US" dirty="0">
                <a:solidFill>
                  <a:schemeClr val="tx1">
                    <a:lumMod val="85000"/>
                    <a:lumOff val="15000"/>
                  </a:schemeClr>
                </a:solidFill>
              </a:rPr>
              <a:t> or per-request</a:t>
            </a:r>
            <a:endParaRPr lang="en-US" dirty="0">
              <a:solidFill>
                <a:schemeClr val="tx1">
                  <a:lumMod val="75000"/>
                  <a:lumOff val="25000"/>
                </a:schemeClr>
              </a:solidFill>
            </a:endParaRPr>
          </a:p>
        </p:txBody>
      </p:sp>
    </p:spTree>
    <p:extLst>
      <p:ext uri="{BB962C8B-B14F-4D97-AF65-F5344CB8AC3E}">
        <p14:creationId xmlns:p14="http://schemas.microsoft.com/office/powerpoint/2010/main" val="5573366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planning </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283302" y="1800002"/>
            <a:ext cx="7729342"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Difficult with larger providers</a:t>
            </a:r>
            <a:br>
              <a:rPr lang="en-US" dirty="0">
                <a:solidFill>
                  <a:schemeClr val="tx1">
                    <a:lumMod val="85000"/>
                    <a:lumOff val="15000"/>
                  </a:schemeClr>
                </a:solidFill>
              </a:rPr>
            </a:br>
            <a:r>
              <a:rPr lang="en-US" dirty="0">
                <a:solidFill>
                  <a:schemeClr val="tx1">
                    <a:lumMod val="85000"/>
                    <a:lumOff val="15000"/>
                  </a:schemeClr>
                </a:solidFill>
              </a:rPr>
              <a:t> </a:t>
            </a:r>
            <a:r>
              <a:rPr lang="en-US" sz="2800" dirty="0">
                <a:solidFill>
                  <a:schemeClr val="tx1">
                    <a:lumMod val="75000"/>
                    <a:lumOff val="25000"/>
                  </a:schemeClr>
                </a:solidFill>
              </a:rPr>
              <a:t>AWS, Azure, Google</a:t>
            </a:r>
            <a:endParaRPr lang="en-US" dirty="0">
              <a:solidFill>
                <a:schemeClr val="tx1">
                  <a:lumMod val="75000"/>
                  <a:lumOff val="25000"/>
                </a:schemeClr>
              </a:solidFill>
            </a:endParaRPr>
          </a:p>
          <a:p>
            <a:pPr>
              <a:lnSpc>
                <a:spcPct val="100000"/>
              </a:lnSpc>
            </a:pPr>
            <a:r>
              <a:rPr lang="en-US" dirty="0">
                <a:solidFill>
                  <a:srgbClr val="005596"/>
                </a:solidFill>
              </a:rPr>
              <a:t> </a:t>
            </a:r>
            <a:r>
              <a:rPr lang="en-US" dirty="0">
                <a:solidFill>
                  <a:schemeClr val="tx1">
                    <a:lumMod val="85000"/>
                    <a:lumOff val="15000"/>
                  </a:schemeClr>
                </a:solidFill>
              </a:rPr>
              <a:t>Easier with smaller providers</a:t>
            </a:r>
            <a:br>
              <a:rPr lang="en-US" dirty="0">
                <a:solidFill>
                  <a:schemeClr val="tx1">
                    <a:lumMod val="85000"/>
                    <a:lumOff val="15000"/>
                  </a:schemeClr>
                </a:solidFill>
              </a:rPr>
            </a:br>
            <a:r>
              <a:rPr lang="en-US" dirty="0">
                <a:solidFill>
                  <a:schemeClr val="tx1">
                    <a:lumMod val="85000"/>
                    <a:lumOff val="15000"/>
                  </a:schemeClr>
                </a:solidFill>
              </a:rPr>
              <a:t> </a:t>
            </a:r>
            <a:r>
              <a:rPr lang="en-US" sz="2800" dirty="0" err="1">
                <a:solidFill>
                  <a:schemeClr val="tx1">
                    <a:lumMod val="75000"/>
                    <a:lumOff val="25000"/>
                  </a:schemeClr>
                </a:solidFill>
              </a:rPr>
              <a:t>DigitalOcean</a:t>
            </a:r>
            <a:r>
              <a:rPr lang="en-US" sz="2800" dirty="0">
                <a:solidFill>
                  <a:schemeClr val="tx1">
                    <a:lumMod val="75000"/>
                    <a:lumOff val="25000"/>
                  </a:schemeClr>
                </a:solidFill>
              </a:rPr>
              <a:t>, </a:t>
            </a:r>
            <a:r>
              <a:rPr lang="en-US" sz="2800" dirty="0" err="1">
                <a:solidFill>
                  <a:schemeClr val="tx1">
                    <a:lumMod val="75000"/>
                    <a:lumOff val="25000"/>
                  </a:schemeClr>
                </a:solidFill>
              </a:rPr>
              <a:t>Exoscale</a:t>
            </a:r>
            <a:r>
              <a:rPr lang="en-US" sz="2800" dirty="0">
                <a:solidFill>
                  <a:schemeClr val="tx1">
                    <a:lumMod val="75000"/>
                    <a:lumOff val="25000"/>
                  </a:schemeClr>
                </a:solidFill>
              </a:rPr>
              <a:t>, </a:t>
            </a:r>
            <a:r>
              <a:rPr lang="en-US" sz="2800" dirty="0" err="1">
                <a:solidFill>
                  <a:schemeClr val="tx1">
                    <a:lumMod val="75000"/>
                    <a:lumOff val="25000"/>
                  </a:schemeClr>
                </a:solidFill>
              </a:rPr>
              <a:t>Upcloud</a:t>
            </a:r>
            <a:endParaRPr lang="en-US" dirty="0">
              <a:solidFill>
                <a:schemeClr val="tx1">
                  <a:lumMod val="75000"/>
                  <a:lumOff val="25000"/>
                </a:schemeClr>
              </a:solidFill>
            </a:endParaRPr>
          </a:p>
        </p:txBody>
      </p:sp>
    </p:spTree>
    <p:extLst>
      <p:ext uri="{BB962C8B-B14F-4D97-AF65-F5344CB8AC3E}">
        <p14:creationId xmlns:p14="http://schemas.microsoft.com/office/powerpoint/2010/main" val="23872414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comparison </a:t>
            </a:r>
          </a:p>
        </p:txBody>
      </p:sp>
      <p:graphicFrame>
        <p:nvGraphicFramePr>
          <p:cNvPr id="16" name="Table 16">
            <a:extLst>
              <a:ext uri="{FF2B5EF4-FFF2-40B4-BE49-F238E27FC236}">
                <a16:creationId xmlns:a16="http://schemas.microsoft.com/office/drawing/2014/main" id="{07AF90F3-CF8B-4CE1-A6B8-757C4BEB47D1}"/>
              </a:ext>
            </a:extLst>
          </p:cNvPr>
          <p:cNvGraphicFramePr>
            <a:graphicFrameLocks noGrp="1"/>
          </p:cNvGraphicFramePr>
          <p:nvPr>
            <p:extLst>
              <p:ext uri="{D42A27DB-BD31-4B8C-83A1-F6EECF244321}">
                <p14:modId xmlns:p14="http://schemas.microsoft.com/office/powerpoint/2010/main" val="3041596542"/>
              </p:ext>
            </p:extLst>
          </p:nvPr>
        </p:nvGraphicFramePr>
        <p:xfrm>
          <a:off x="3141383" y="1647286"/>
          <a:ext cx="12196236" cy="6995602"/>
        </p:xfrm>
        <a:graphic>
          <a:graphicData uri="http://schemas.openxmlformats.org/drawingml/2006/table">
            <a:tbl>
              <a:tblPr firstRow="1" bandRow="1">
                <a:tableStyleId>{5C22544A-7EE6-4342-B048-85BDC9FD1C3A}</a:tableStyleId>
              </a:tblPr>
              <a:tblGrid>
                <a:gridCol w="1615708">
                  <a:extLst>
                    <a:ext uri="{9D8B030D-6E8A-4147-A177-3AD203B41FA5}">
                      <a16:colId xmlns:a16="http://schemas.microsoft.com/office/drawing/2014/main" val="989561408"/>
                    </a:ext>
                  </a:extLst>
                </a:gridCol>
                <a:gridCol w="4770782">
                  <a:extLst>
                    <a:ext uri="{9D8B030D-6E8A-4147-A177-3AD203B41FA5}">
                      <a16:colId xmlns:a16="http://schemas.microsoft.com/office/drawing/2014/main" val="2948080406"/>
                    </a:ext>
                  </a:extLst>
                </a:gridCol>
                <a:gridCol w="5809746">
                  <a:extLst>
                    <a:ext uri="{9D8B030D-6E8A-4147-A177-3AD203B41FA5}">
                      <a16:colId xmlns:a16="http://schemas.microsoft.com/office/drawing/2014/main" val="427391690"/>
                    </a:ext>
                  </a:extLst>
                </a:gridCol>
              </a:tblGrid>
              <a:tr h="751470">
                <a:tc>
                  <a:txBody>
                    <a:bodyPr/>
                    <a:lstStyle/>
                    <a:p>
                      <a:endParaRPr lang="en-US" sz="4000" dirty="0"/>
                    </a:p>
                  </a:txBody>
                  <a:tcPr marL="182880" marR="182880" marT="91440" marB="91440"/>
                </a:tc>
                <a:tc>
                  <a:txBody>
                    <a:bodyPr/>
                    <a:lstStyle/>
                    <a:p>
                      <a:pPr algn="ctr"/>
                      <a:r>
                        <a:rPr lang="en-US" sz="2800" dirty="0"/>
                        <a:t>Cloud</a:t>
                      </a:r>
                    </a:p>
                  </a:txBody>
                  <a:tcPr marL="182880" marR="182880" marT="91440" marB="91440" anchor="ctr"/>
                </a:tc>
                <a:tc>
                  <a:txBody>
                    <a:bodyPr/>
                    <a:lstStyle/>
                    <a:p>
                      <a:pPr algn="ctr"/>
                      <a:r>
                        <a:rPr lang="en-US" sz="2800" dirty="0"/>
                        <a:t>On-Premises</a:t>
                      </a:r>
                    </a:p>
                  </a:txBody>
                  <a:tcPr marL="182880" marR="182880" marT="91440" marB="91440" anchor="ctr"/>
                </a:tc>
                <a:extLst>
                  <a:ext uri="{0D108BD9-81ED-4DB2-BD59-A6C34878D82A}">
                    <a16:rowId xmlns:a16="http://schemas.microsoft.com/office/drawing/2014/main" val="528315113"/>
                  </a:ext>
                </a:extLst>
              </a:tr>
              <a:tr h="2600662">
                <a:tc>
                  <a:txBody>
                    <a:bodyPr/>
                    <a:lstStyle/>
                    <a:p>
                      <a:r>
                        <a:rPr lang="en-US" sz="2800" dirty="0"/>
                        <a:t>Pros</a:t>
                      </a:r>
                    </a:p>
                  </a:txBody>
                  <a:tcPr marL="182880" marR="182880" marT="91440" marB="91440"/>
                </a:tc>
                <a:tc>
                  <a:txBody>
                    <a:bodyPr/>
                    <a:lstStyle/>
                    <a:p>
                      <a:pPr marL="285750" indent="-285750">
                        <a:buFont typeface="Arial" panose="020B0604020202020204" pitchFamily="34" charset="0"/>
                        <a:buChar char="•"/>
                      </a:pPr>
                      <a:r>
                        <a:rPr lang="en-US" sz="1600" dirty="0"/>
                        <a:t>Flexibility</a:t>
                      </a:r>
                    </a:p>
                    <a:p>
                      <a:pPr marL="285750" indent="-285750">
                        <a:buFont typeface="Arial" panose="020B0604020202020204" pitchFamily="34" charset="0"/>
                        <a:buChar char="•"/>
                      </a:pPr>
                      <a:r>
                        <a:rPr lang="en-US" sz="1600" dirty="0"/>
                        <a:t>Less personnel required</a:t>
                      </a:r>
                    </a:p>
                  </a:txBody>
                  <a:tcPr marL="182880" marR="182880" marT="91440" marB="91440"/>
                </a:tc>
                <a:tc>
                  <a:txBody>
                    <a:bodyPr/>
                    <a:lstStyle/>
                    <a:p>
                      <a:pPr marL="285750" indent="-285750">
                        <a:buFont typeface="Arial" panose="020B0604020202020204" pitchFamily="34" charset="0"/>
                        <a:buChar char="•"/>
                      </a:pPr>
                      <a:r>
                        <a:rPr lang="en-US" sz="1600" dirty="0"/>
                        <a:t>Highly customizable</a:t>
                      </a:r>
                    </a:p>
                    <a:p>
                      <a:pPr marL="285750" indent="-285750">
                        <a:buFont typeface="Arial" panose="020B0604020202020204" pitchFamily="34" charset="0"/>
                        <a:buChar char="•"/>
                      </a:pPr>
                      <a:r>
                        <a:rPr lang="en-US" sz="1600" dirty="0"/>
                        <a:t>Provides jobs for out-of-date system administrators</a:t>
                      </a:r>
                    </a:p>
                    <a:p>
                      <a:pPr marL="285750" indent="-285750">
                        <a:buFont typeface="Arial" panose="020B0604020202020204" pitchFamily="34" charset="0"/>
                        <a:buChar char="•"/>
                      </a:pPr>
                      <a:endParaRPr lang="en-US" sz="1600" dirty="0"/>
                    </a:p>
                  </a:txBody>
                  <a:tcPr marL="182880" marR="182880" marT="91440" marB="91440"/>
                </a:tc>
                <a:extLst>
                  <a:ext uri="{0D108BD9-81ED-4DB2-BD59-A6C34878D82A}">
                    <a16:rowId xmlns:a16="http://schemas.microsoft.com/office/drawing/2014/main" val="3432701084"/>
                  </a:ext>
                </a:extLst>
              </a:tr>
              <a:tr h="3602460">
                <a:tc>
                  <a:txBody>
                    <a:bodyPr/>
                    <a:lstStyle/>
                    <a:p>
                      <a:r>
                        <a:rPr lang="en-US" sz="2800" dirty="0"/>
                        <a:t>Cons</a:t>
                      </a:r>
                      <a:endParaRPr lang="en-US" sz="4000" dirty="0"/>
                    </a:p>
                  </a:txBody>
                  <a:tcPr marL="182880" marR="182880" marT="91440" marB="91440"/>
                </a:tc>
                <a:tc>
                  <a:txBody>
                    <a:bodyPr/>
                    <a:lstStyle/>
                    <a:p>
                      <a:pPr marL="285750" indent="-285750">
                        <a:buFont typeface="Arial" panose="020B0604020202020204" pitchFamily="34" charset="0"/>
                        <a:buChar char="•"/>
                      </a:pPr>
                      <a:r>
                        <a:rPr lang="en-US" sz="1600" dirty="0"/>
                        <a:t>Potential vendor lock-in</a:t>
                      </a:r>
                    </a:p>
                    <a:p>
                      <a:pPr marL="285750" indent="-285750">
                        <a:buFont typeface="Arial" panose="020B0604020202020204" pitchFamily="34" charset="0"/>
                        <a:buChar char="•"/>
                      </a:pPr>
                      <a:r>
                        <a:rPr lang="en-US" sz="1600" dirty="0"/>
                        <a:t>Equal or more expensive for static workload</a:t>
                      </a:r>
                    </a:p>
                    <a:p>
                      <a:pPr marL="285750" indent="-285750">
                        <a:buFont typeface="Arial" panose="020B0604020202020204" pitchFamily="34" charset="0"/>
                        <a:buChar char="•"/>
                      </a:pPr>
                      <a:r>
                        <a:rPr lang="en-US" sz="1600" dirty="0"/>
                        <a:t>Loss of control</a:t>
                      </a:r>
                    </a:p>
                  </a:txBody>
                  <a:tcPr marL="182880" marR="182880" marT="91440" marB="91440"/>
                </a:tc>
                <a:tc>
                  <a:txBody>
                    <a:bodyPr/>
                    <a:lstStyle/>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Needs long-term planning</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More expensive with dynamic workloads</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Requires operators for servers</a:t>
                      </a:r>
                    </a:p>
                    <a:p>
                      <a:endParaRPr lang="en-US" sz="1600" dirty="0"/>
                    </a:p>
                  </a:txBody>
                  <a:tcPr marL="182880" marR="182880" marT="91440" marB="91440"/>
                </a:tc>
                <a:extLst>
                  <a:ext uri="{0D108BD9-81ED-4DB2-BD59-A6C34878D82A}">
                    <a16:rowId xmlns:a16="http://schemas.microsoft.com/office/drawing/2014/main" val="738188709"/>
                  </a:ext>
                </a:extLst>
              </a:tr>
            </a:tbl>
          </a:graphicData>
        </a:graphic>
      </p:graphicFrame>
    </p:spTree>
    <p:extLst>
      <p:ext uri="{BB962C8B-B14F-4D97-AF65-F5344CB8AC3E}">
        <p14:creationId xmlns:p14="http://schemas.microsoft.com/office/powerpoint/2010/main" val="18542308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Private vs. Public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800870" y="9304234"/>
            <a:ext cx="4957126" cy="307777"/>
          </a:xfrm>
          <a:prstGeom prst="rect">
            <a:avLst/>
          </a:prstGeom>
          <a:noFill/>
        </p:spPr>
        <p:txBody>
          <a:bodyPr wrap="none" rtlCol="0">
            <a:spAutoFit/>
          </a:bodyPr>
          <a:lstStyle/>
          <a:p>
            <a:r>
              <a:rPr lang="en-US" sz="1400" dirty="0">
                <a:solidFill>
                  <a:schemeClr val="bg1"/>
                </a:solidFill>
              </a:rPr>
              <a:t>Source: Wikipedia/Omnisource5 under CC BY-SA 4.0</a:t>
            </a:r>
          </a:p>
        </p:txBody>
      </p:sp>
    </p:spTree>
    <p:extLst>
      <p:ext uri="{BB962C8B-B14F-4D97-AF65-F5344CB8AC3E}">
        <p14:creationId xmlns:p14="http://schemas.microsoft.com/office/powerpoint/2010/main" val="12597900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Public Cloud</a:t>
            </a:r>
          </a:p>
        </p:txBody>
      </p:sp>
      <p:sp>
        <p:nvSpPr>
          <p:cNvPr id="11" name="Rectangle 10">
            <a:extLst>
              <a:ext uri="{FF2B5EF4-FFF2-40B4-BE49-F238E27FC236}">
                <a16:creationId xmlns:a16="http://schemas.microsoft.com/office/drawing/2014/main" id="{AD09A4C8-715C-49AE-A3F8-D21111EB4E98}"/>
              </a:ext>
            </a:extLst>
          </p:cNvPr>
          <p:cNvSpPr/>
          <p:nvPr/>
        </p:nvSpPr>
        <p:spPr>
          <a:xfrm>
            <a:off x="7353938"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cxnSp>
        <p:nvCxnSpPr>
          <p:cNvPr id="15" name="Straight Connector 14">
            <a:extLst>
              <a:ext uri="{FF2B5EF4-FFF2-40B4-BE49-F238E27FC236}">
                <a16:creationId xmlns:a16="http://schemas.microsoft.com/office/drawing/2014/main" id="{9AE0B8FB-32CC-4D18-BE69-7921923FF9FF}"/>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AD8512F-F462-48C8-BB9C-FFB07F2DCA29}"/>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p>
        </p:txBody>
      </p:sp>
      <p:cxnSp>
        <p:nvCxnSpPr>
          <p:cNvPr id="17" name="Straight Connector 16">
            <a:extLst>
              <a:ext uri="{FF2B5EF4-FFF2-40B4-BE49-F238E27FC236}">
                <a16:creationId xmlns:a16="http://schemas.microsoft.com/office/drawing/2014/main" id="{CEB4887E-943F-460B-B300-1ACA2FDDA44B}"/>
              </a:ext>
            </a:extLst>
          </p:cNvPr>
          <p:cNvCxnSpPr>
            <a:cxnSpLocks/>
            <a:stCxn id="11" idx="0"/>
          </p:cNvCxnSpPr>
          <p:nvPr/>
        </p:nvCxnSpPr>
        <p:spPr>
          <a:xfrm flipH="1" flipV="1">
            <a:off x="9239492" y="3501832"/>
            <a:ext cx="2" cy="25512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2889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Private Cloud</a:t>
            </a:r>
          </a:p>
        </p:txBody>
      </p:sp>
      <p:cxnSp>
        <p:nvCxnSpPr>
          <p:cNvPr id="11" name="Straight Connector 10">
            <a:extLst>
              <a:ext uri="{FF2B5EF4-FFF2-40B4-BE49-F238E27FC236}">
                <a16:creationId xmlns:a16="http://schemas.microsoft.com/office/drawing/2014/main" id="{4F4603D7-C9D7-4754-89B3-412A7024EB16}"/>
              </a:ext>
            </a:extLst>
          </p:cNvPr>
          <p:cNvCxnSpPr>
            <a:cxnSpLocks/>
          </p:cNvCxnSpPr>
          <p:nvPr/>
        </p:nvCxnSpPr>
        <p:spPr>
          <a:xfrm>
            <a:off x="2762935" y="7288043"/>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A267C59A-797B-4ED7-B911-965CDE496FDF}"/>
              </a:ext>
            </a:extLst>
          </p:cNvPr>
          <p:cNvGrpSpPr/>
          <p:nvPr/>
        </p:nvGrpSpPr>
        <p:grpSpPr>
          <a:xfrm>
            <a:off x="6826697" y="3527328"/>
            <a:ext cx="4642544" cy="3708362"/>
            <a:chOff x="3057702" y="1529099"/>
            <a:chExt cx="2321272" cy="1854181"/>
          </a:xfrm>
        </p:grpSpPr>
        <p:sp>
          <p:nvSpPr>
            <p:cNvPr id="6" name="Rectangle 5">
              <a:extLst>
                <a:ext uri="{FF2B5EF4-FFF2-40B4-BE49-F238E27FC236}">
                  <a16:creationId xmlns:a16="http://schemas.microsoft.com/office/drawing/2014/main" id="{E99460A2-3F9C-418C-8E3B-33FBDFDE8D49}"/>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7" name="Rectangle 6">
              <a:extLst>
                <a:ext uri="{FF2B5EF4-FFF2-40B4-BE49-F238E27FC236}">
                  <a16:creationId xmlns:a16="http://schemas.microsoft.com/office/drawing/2014/main" id="{70ED41D7-A862-4A99-9D97-80E09E9143A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8" name="Rectangle 7">
              <a:extLst>
                <a:ext uri="{FF2B5EF4-FFF2-40B4-BE49-F238E27FC236}">
                  <a16:creationId xmlns:a16="http://schemas.microsoft.com/office/drawing/2014/main" id="{4C38655D-C37D-48CC-BEAF-4F01C1C33B8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12" name="Rectangle 11">
              <a:extLst>
                <a:ext uri="{FF2B5EF4-FFF2-40B4-BE49-F238E27FC236}">
                  <a16:creationId xmlns:a16="http://schemas.microsoft.com/office/drawing/2014/main" id="{C01438F7-7177-456D-818F-312E302C93A3}"/>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13" name="Rectangle 12">
              <a:extLst>
                <a:ext uri="{FF2B5EF4-FFF2-40B4-BE49-F238E27FC236}">
                  <a16:creationId xmlns:a16="http://schemas.microsoft.com/office/drawing/2014/main" id="{CB9E40FB-B6E8-4BEE-AE86-223FA9CD09C1}"/>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14" name="Rectangle 13">
              <a:extLst>
                <a:ext uri="{FF2B5EF4-FFF2-40B4-BE49-F238E27FC236}">
                  <a16:creationId xmlns:a16="http://schemas.microsoft.com/office/drawing/2014/main" id="{BEEAD2D5-FFA6-4935-B386-CB6DBACD53C5}"/>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grpSp>
          <p:nvGrpSpPr>
            <p:cNvPr id="30" name="Group 29">
              <a:extLst>
                <a:ext uri="{FF2B5EF4-FFF2-40B4-BE49-F238E27FC236}">
                  <a16:creationId xmlns:a16="http://schemas.microsoft.com/office/drawing/2014/main" id="{1175271A-3F67-4CF9-ADA2-3C13ECC8E20C}"/>
                </a:ext>
              </a:extLst>
            </p:cNvPr>
            <p:cNvGrpSpPr/>
            <p:nvPr/>
          </p:nvGrpSpPr>
          <p:grpSpPr>
            <a:xfrm>
              <a:off x="4709696" y="1891863"/>
              <a:ext cx="608550" cy="1438514"/>
              <a:chOff x="2320681" y="1891863"/>
              <a:chExt cx="608550" cy="1438514"/>
            </a:xfrm>
          </p:grpSpPr>
          <p:cxnSp>
            <p:nvCxnSpPr>
              <p:cNvPr id="16" name="Straight Connector 15">
                <a:extLst>
                  <a:ext uri="{FF2B5EF4-FFF2-40B4-BE49-F238E27FC236}">
                    <a16:creationId xmlns:a16="http://schemas.microsoft.com/office/drawing/2014/main" id="{E43C02C5-A51E-415E-8113-E2E012CD001F}"/>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C368A7-4CA1-4525-A87C-6FF042A0478D}"/>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2273F9A-90E2-48DB-A924-CF81B6DA6607}"/>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EC9710E-42D4-4BC0-826F-A385D79A4B75}"/>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282247D-7B40-4702-8EEB-2D56A9E90BFE}"/>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3" name="Rectangle 22">
                <a:extLst>
                  <a:ext uri="{FF2B5EF4-FFF2-40B4-BE49-F238E27FC236}">
                    <a16:creationId xmlns:a16="http://schemas.microsoft.com/office/drawing/2014/main" id="{3C49135F-20FE-429D-BBBD-050ED8C82A7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4" name="Rectangle 23">
                <a:extLst>
                  <a:ext uri="{FF2B5EF4-FFF2-40B4-BE49-F238E27FC236}">
                    <a16:creationId xmlns:a16="http://schemas.microsoft.com/office/drawing/2014/main" id="{578B9760-0AEA-46ED-A72D-6B58D76C3D11}"/>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5" name="Rectangle 24">
                <a:extLst>
                  <a:ext uri="{FF2B5EF4-FFF2-40B4-BE49-F238E27FC236}">
                    <a16:creationId xmlns:a16="http://schemas.microsoft.com/office/drawing/2014/main" id="{2305535F-4C64-42BF-88A4-7810E10B5887}"/>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nvGrpSpPr>
            <p:cNvPr id="31" name="Group 30">
              <a:extLst>
                <a:ext uri="{FF2B5EF4-FFF2-40B4-BE49-F238E27FC236}">
                  <a16:creationId xmlns:a16="http://schemas.microsoft.com/office/drawing/2014/main" id="{198C6253-2CC0-4675-A60A-74064A0BE387}"/>
                </a:ext>
              </a:extLst>
            </p:cNvPr>
            <p:cNvGrpSpPr/>
            <p:nvPr/>
          </p:nvGrpSpPr>
          <p:grpSpPr>
            <a:xfrm>
              <a:off x="3120196" y="1891863"/>
              <a:ext cx="608550" cy="1438514"/>
              <a:chOff x="2320681" y="1891863"/>
              <a:chExt cx="608550" cy="1438514"/>
            </a:xfrm>
          </p:grpSpPr>
          <p:cxnSp>
            <p:nvCxnSpPr>
              <p:cNvPr id="32" name="Straight Connector 31">
                <a:extLst>
                  <a:ext uri="{FF2B5EF4-FFF2-40B4-BE49-F238E27FC236}">
                    <a16:creationId xmlns:a16="http://schemas.microsoft.com/office/drawing/2014/main" id="{9C476B07-AAE6-4A9C-8F2E-D54D0C3E8F07}"/>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91D6403-20B2-4382-BBA0-4DD8D0AF3FD8}"/>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354D6C0-CB50-4469-9DB0-B83129FD62E5}"/>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4565B04-CE1E-4DF4-96D1-8323F9F3237F}"/>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1C80ECD0-3B0F-43E3-AF75-E55F668EC9E1}"/>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7" name="Rectangle 36">
                <a:extLst>
                  <a:ext uri="{FF2B5EF4-FFF2-40B4-BE49-F238E27FC236}">
                    <a16:creationId xmlns:a16="http://schemas.microsoft.com/office/drawing/2014/main" id="{D9B81DB1-2200-4F88-B244-B8BFE45BAA3B}"/>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8" name="Rectangle 37">
                <a:extLst>
                  <a:ext uri="{FF2B5EF4-FFF2-40B4-BE49-F238E27FC236}">
                    <a16:creationId xmlns:a16="http://schemas.microsoft.com/office/drawing/2014/main" id="{7341442A-0BFD-4256-B636-A2E4F516852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9" name="Rectangle 38">
                <a:extLst>
                  <a:ext uri="{FF2B5EF4-FFF2-40B4-BE49-F238E27FC236}">
                    <a16:creationId xmlns:a16="http://schemas.microsoft.com/office/drawing/2014/main" id="{9430B7C2-2E9F-40CD-81D3-90845D472AE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nvGrpSpPr>
            <p:cNvPr id="40" name="Group 39">
              <a:extLst>
                <a:ext uri="{FF2B5EF4-FFF2-40B4-BE49-F238E27FC236}">
                  <a16:creationId xmlns:a16="http://schemas.microsoft.com/office/drawing/2014/main" id="{E83BD531-979C-4598-90A4-E51B29F923D4}"/>
                </a:ext>
              </a:extLst>
            </p:cNvPr>
            <p:cNvGrpSpPr/>
            <p:nvPr/>
          </p:nvGrpSpPr>
          <p:grpSpPr>
            <a:xfrm>
              <a:off x="3914063" y="1891863"/>
              <a:ext cx="608550" cy="1438514"/>
              <a:chOff x="2320681" y="1891863"/>
              <a:chExt cx="608550" cy="1438514"/>
            </a:xfrm>
          </p:grpSpPr>
          <p:cxnSp>
            <p:nvCxnSpPr>
              <p:cNvPr id="41" name="Straight Connector 40">
                <a:extLst>
                  <a:ext uri="{FF2B5EF4-FFF2-40B4-BE49-F238E27FC236}">
                    <a16:creationId xmlns:a16="http://schemas.microsoft.com/office/drawing/2014/main" id="{F4ADCDAE-0583-4C90-AA56-57394E88DB96}"/>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62662C7-FD39-4167-B7A2-71286CABB284}"/>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F7CA7C4-78DB-4F61-B33D-6C0B85B62DFC}"/>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5828DB-967A-4274-A8E7-FC13FB46FCB6}"/>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637A8AF7-27B0-4B4F-909A-FAA0F8076FF3}"/>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FB10F5E1-EC8D-4805-B503-F8E6065E2DD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7" name="Rectangle 46">
                <a:extLst>
                  <a:ext uri="{FF2B5EF4-FFF2-40B4-BE49-F238E27FC236}">
                    <a16:creationId xmlns:a16="http://schemas.microsoft.com/office/drawing/2014/main" id="{D4D1977E-952B-4E9A-8998-BBE00827B01C}"/>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2F6E40F1-03D0-4B04-A681-923E2E301D00}"/>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sp>
        <p:nvSpPr>
          <p:cNvPr id="50" name="Rectangle 49">
            <a:extLst>
              <a:ext uri="{FF2B5EF4-FFF2-40B4-BE49-F238E27FC236}">
                <a16:creationId xmlns:a16="http://schemas.microsoft.com/office/drawing/2014/main" id="{60A072AA-F74C-4C10-A096-6BB32A19A3C2}"/>
              </a:ext>
            </a:extLst>
          </p:cNvPr>
          <p:cNvSpPr/>
          <p:nvPr/>
        </p:nvSpPr>
        <p:spPr>
          <a:xfrm>
            <a:off x="6671055" y="3358101"/>
            <a:ext cx="4973984" cy="4134664"/>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51" name="TextBox 50">
            <a:extLst>
              <a:ext uri="{FF2B5EF4-FFF2-40B4-BE49-F238E27FC236}">
                <a16:creationId xmlns:a16="http://schemas.microsoft.com/office/drawing/2014/main" id="{27D03353-A68C-4DC7-B386-5545D22F1172}"/>
              </a:ext>
            </a:extLst>
          </p:cNvPr>
          <p:cNvSpPr txBox="1"/>
          <p:nvPr/>
        </p:nvSpPr>
        <p:spPr>
          <a:xfrm>
            <a:off x="6660975" y="2797411"/>
            <a:ext cx="4984064" cy="584775"/>
          </a:xfrm>
          <a:prstGeom prst="rect">
            <a:avLst/>
          </a:prstGeom>
          <a:solidFill>
            <a:srgbClr val="F18800"/>
          </a:solidFill>
          <a:ln>
            <a:noFill/>
          </a:ln>
        </p:spPr>
        <p:txBody>
          <a:bodyPr wrap="square" rtlCol="0">
            <a:spAutoFit/>
          </a:bodyPr>
          <a:lstStyle/>
          <a:p>
            <a:pPr algn="ctr"/>
            <a:r>
              <a:rPr lang="en-US" sz="3200" dirty="0">
                <a:solidFill>
                  <a:schemeClr val="bg1"/>
                </a:solidFill>
              </a:rPr>
              <a:t>API</a:t>
            </a:r>
          </a:p>
        </p:txBody>
      </p:sp>
    </p:spTree>
    <p:extLst>
      <p:ext uri="{BB962C8B-B14F-4D97-AF65-F5344CB8AC3E}">
        <p14:creationId xmlns:p14="http://schemas.microsoft.com/office/powerpoint/2010/main" val="1479146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Community Cloud</a:t>
            </a:r>
          </a:p>
        </p:txBody>
      </p:sp>
      <p:grpSp>
        <p:nvGrpSpPr>
          <p:cNvPr id="147" name="Group 146">
            <a:extLst>
              <a:ext uri="{FF2B5EF4-FFF2-40B4-BE49-F238E27FC236}">
                <a16:creationId xmlns:a16="http://schemas.microsoft.com/office/drawing/2014/main" id="{B2FD1960-62FD-4CFD-BFF1-5BA36AD80BE1}"/>
              </a:ext>
            </a:extLst>
          </p:cNvPr>
          <p:cNvGrpSpPr/>
          <p:nvPr/>
        </p:nvGrpSpPr>
        <p:grpSpPr>
          <a:xfrm>
            <a:off x="710796" y="2784727"/>
            <a:ext cx="16874350" cy="4720720"/>
            <a:chOff x="441521" y="1666897"/>
            <a:chExt cx="8437175" cy="2360360"/>
          </a:xfrm>
        </p:grpSpPr>
        <p:grpSp>
          <p:nvGrpSpPr>
            <p:cNvPr id="64" name="Group 63">
              <a:extLst>
                <a:ext uri="{FF2B5EF4-FFF2-40B4-BE49-F238E27FC236}">
                  <a16:creationId xmlns:a16="http://schemas.microsoft.com/office/drawing/2014/main" id="{77F8B820-C5AD-4CC2-9CE6-94C8127185A3}"/>
                </a:ext>
              </a:extLst>
            </p:cNvPr>
            <p:cNvGrpSpPr/>
            <p:nvPr/>
          </p:nvGrpSpPr>
          <p:grpSpPr>
            <a:xfrm>
              <a:off x="547513" y="2088564"/>
              <a:ext cx="2271957" cy="1810054"/>
              <a:chOff x="474364" y="2031674"/>
              <a:chExt cx="2271957" cy="1810054"/>
            </a:xfrm>
          </p:grpSpPr>
          <p:cxnSp>
            <p:nvCxnSpPr>
              <p:cNvPr id="5" name="Straight Connector 4">
                <a:extLst>
                  <a:ext uri="{FF2B5EF4-FFF2-40B4-BE49-F238E27FC236}">
                    <a16:creationId xmlns:a16="http://schemas.microsoft.com/office/drawing/2014/main" id="{FF0AD0DB-2126-4056-92DB-F06E5B39E694}"/>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B7C173-07B9-4665-BEB5-F182BC10454A}"/>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63A0DF2-8A52-41D6-B156-329BA9D234BC}"/>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20" name="Rectangle 19">
                <a:extLst>
                  <a:ext uri="{FF2B5EF4-FFF2-40B4-BE49-F238E27FC236}">
                    <a16:creationId xmlns:a16="http://schemas.microsoft.com/office/drawing/2014/main" id="{26A0D194-EBB6-4E40-8CD7-05058DF690D8}"/>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21" name="Straight Connector 20">
                <a:extLst>
                  <a:ext uri="{FF2B5EF4-FFF2-40B4-BE49-F238E27FC236}">
                    <a16:creationId xmlns:a16="http://schemas.microsoft.com/office/drawing/2014/main" id="{1E3F7824-C52F-4FAE-B68D-ABE246B7B7A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Isosceles Triangle 21">
                <a:extLst>
                  <a:ext uri="{FF2B5EF4-FFF2-40B4-BE49-F238E27FC236}">
                    <a16:creationId xmlns:a16="http://schemas.microsoft.com/office/drawing/2014/main" id="{8964395E-2E24-40AC-800B-C466F8D38758}"/>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23" name="Group 22">
                <a:extLst>
                  <a:ext uri="{FF2B5EF4-FFF2-40B4-BE49-F238E27FC236}">
                    <a16:creationId xmlns:a16="http://schemas.microsoft.com/office/drawing/2014/main" id="{9BCDAE80-C110-4D0E-817E-C9B81F267E94}"/>
                  </a:ext>
                </a:extLst>
              </p:cNvPr>
              <p:cNvGrpSpPr/>
              <p:nvPr/>
            </p:nvGrpSpPr>
            <p:grpSpPr>
              <a:xfrm>
                <a:off x="997501" y="2577613"/>
                <a:ext cx="1268278" cy="1013072"/>
                <a:chOff x="3057702" y="1529099"/>
                <a:chExt cx="2321272" cy="1854181"/>
              </a:xfrm>
            </p:grpSpPr>
            <p:sp>
              <p:nvSpPr>
                <p:cNvPr id="24" name="Rectangle 23">
                  <a:extLst>
                    <a:ext uri="{FF2B5EF4-FFF2-40B4-BE49-F238E27FC236}">
                      <a16:creationId xmlns:a16="http://schemas.microsoft.com/office/drawing/2014/main" id="{0BA7FE96-4C5F-40FE-B37A-A5AECE3F66E0}"/>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5" name="Rectangle 24">
                  <a:extLst>
                    <a:ext uri="{FF2B5EF4-FFF2-40B4-BE49-F238E27FC236}">
                      <a16:creationId xmlns:a16="http://schemas.microsoft.com/office/drawing/2014/main" id="{96A6E828-3143-41BA-8C58-347A8D51493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6" name="Rectangle 25">
                  <a:extLst>
                    <a:ext uri="{FF2B5EF4-FFF2-40B4-BE49-F238E27FC236}">
                      <a16:creationId xmlns:a16="http://schemas.microsoft.com/office/drawing/2014/main" id="{E11FB8D8-FAB5-4D45-88C8-D88C54142AE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7" name="Rectangle 26">
                  <a:extLst>
                    <a:ext uri="{FF2B5EF4-FFF2-40B4-BE49-F238E27FC236}">
                      <a16:creationId xmlns:a16="http://schemas.microsoft.com/office/drawing/2014/main" id="{6AB3922E-7E0C-4DB7-A7FA-5F4C1EE98CDE}"/>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28" name="Rectangle 27">
                  <a:extLst>
                    <a:ext uri="{FF2B5EF4-FFF2-40B4-BE49-F238E27FC236}">
                      <a16:creationId xmlns:a16="http://schemas.microsoft.com/office/drawing/2014/main" id="{1B8B2DA3-9256-4933-BEB4-19467BBDC253}"/>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29" name="Rectangle 28">
                  <a:extLst>
                    <a:ext uri="{FF2B5EF4-FFF2-40B4-BE49-F238E27FC236}">
                      <a16:creationId xmlns:a16="http://schemas.microsoft.com/office/drawing/2014/main" id="{96B8B1C6-67EC-4CD6-B849-F581CF49AFB0}"/>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30" name="Group 29">
                  <a:extLst>
                    <a:ext uri="{FF2B5EF4-FFF2-40B4-BE49-F238E27FC236}">
                      <a16:creationId xmlns:a16="http://schemas.microsoft.com/office/drawing/2014/main" id="{87C4D144-9938-4E7E-A130-A4D71F79CC45}"/>
                    </a:ext>
                  </a:extLst>
                </p:cNvPr>
                <p:cNvGrpSpPr/>
                <p:nvPr/>
              </p:nvGrpSpPr>
              <p:grpSpPr>
                <a:xfrm>
                  <a:off x="4709696" y="1891863"/>
                  <a:ext cx="608550" cy="1438514"/>
                  <a:chOff x="2320681" y="1891863"/>
                  <a:chExt cx="608550" cy="1438514"/>
                </a:xfrm>
              </p:grpSpPr>
              <p:cxnSp>
                <p:nvCxnSpPr>
                  <p:cNvPr id="49" name="Straight Connector 48">
                    <a:extLst>
                      <a:ext uri="{FF2B5EF4-FFF2-40B4-BE49-F238E27FC236}">
                        <a16:creationId xmlns:a16="http://schemas.microsoft.com/office/drawing/2014/main" id="{19ABBC44-FC99-4A48-9546-E852C01AB85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0D4D098-44EB-4B89-9090-E37D21A1425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E6A1E07-B2DC-4F93-8081-83921956C23B}"/>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E108553-BB36-4568-AC0D-703D78B28F38}"/>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A3C5EBEB-5A8C-4D70-BFC5-7A555013069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4" name="Rectangle 53">
                    <a:extLst>
                      <a:ext uri="{FF2B5EF4-FFF2-40B4-BE49-F238E27FC236}">
                        <a16:creationId xmlns:a16="http://schemas.microsoft.com/office/drawing/2014/main" id="{473ADE81-9DCB-4958-9E95-7C2F0A989B1A}"/>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5" name="Rectangle 54">
                    <a:extLst>
                      <a:ext uri="{FF2B5EF4-FFF2-40B4-BE49-F238E27FC236}">
                        <a16:creationId xmlns:a16="http://schemas.microsoft.com/office/drawing/2014/main" id="{369A3423-A19C-4D2A-91E7-C57065F43D0A}"/>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6" name="Rectangle 55">
                    <a:extLst>
                      <a:ext uri="{FF2B5EF4-FFF2-40B4-BE49-F238E27FC236}">
                        <a16:creationId xmlns:a16="http://schemas.microsoft.com/office/drawing/2014/main" id="{C4234875-E621-42E6-96A9-E50008283D4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31" name="Group 30">
                  <a:extLst>
                    <a:ext uri="{FF2B5EF4-FFF2-40B4-BE49-F238E27FC236}">
                      <a16:creationId xmlns:a16="http://schemas.microsoft.com/office/drawing/2014/main" id="{61754716-6D43-4140-9A4B-6ED8D2E37DB7}"/>
                    </a:ext>
                  </a:extLst>
                </p:cNvPr>
                <p:cNvGrpSpPr/>
                <p:nvPr/>
              </p:nvGrpSpPr>
              <p:grpSpPr>
                <a:xfrm>
                  <a:off x="3120196" y="1891863"/>
                  <a:ext cx="608550" cy="1438514"/>
                  <a:chOff x="2320681" y="1891863"/>
                  <a:chExt cx="608550" cy="1438514"/>
                </a:xfrm>
              </p:grpSpPr>
              <p:cxnSp>
                <p:nvCxnSpPr>
                  <p:cNvPr id="41" name="Straight Connector 40">
                    <a:extLst>
                      <a:ext uri="{FF2B5EF4-FFF2-40B4-BE49-F238E27FC236}">
                        <a16:creationId xmlns:a16="http://schemas.microsoft.com/office/drawing/2014/main" id="{83EBE4E0-7A5F-40E2-B2C7-EE3519B6890D}"/>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B73C04B-F720-4CE8-93E2-69C36DC50E7A}"/>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7A809D3-C1E9-4925-8440-64097735475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AC9F5BB-201A-464D-B408-DEDED48C02CF}"/>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7AA13EB9-05DF-47C1-A4D4-7EC6B3D3A167}"/>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6" name="Rectangle 45">
                    <a:extLst>
                      <a:ext uri="{FF2B5EF4-FFF2-40B4-BE49-F238E27FC236}">
                        <a16:creationId xmlns:a16="http://schemas.microsoft.com/office/drawing/2014/main" id="{E1DB63EF-0DFC-40ED-ACA4-FD83F959B40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7" name="Rectangle 46">
                    <a:extLst>
                      <a:ext uri="{FF2B5EF4-FFF2-40B4-BE49-F238E27FC236}">
                        <a16:creationId xmlns:a16="http://schemas.microsoft.com/office/drawing/2014/main" id="{C8E14C57-EF72-41D7-B047-6279243D70FF}"/>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8" name="Rectangle 47">
                    <a:extLst>
                      <a:ext uri="{FF2B5EF4-FFF2-40B4-BE49-F238E27FC236}">
                        <a16:creationId xmlns:a16="http://schemas.microsoft.com/office/drawing/2014/main" id="{AFC56AFD-87E3-42AB-822C-4826820763C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32" name="Group 31">
                  <a:extLst>
                    <a:ext uri="{FF2B5EF4-FFF2-40B4-BE49-F238E27FC236}">
                      <a16:creationId xmlns:a16="http://schemas.microsoft.com/office/drawing/2014/main" id="{14E6D930-BB28-47FE-9FFD-19A450621BD9}"/>
                    </a:ext>
                  </a:extLst>
                </p:cNvPr>
                <p:cNvGrpSpPr/>
                <p:nvPr/>
              </p:nvGrpSpPr>
              <p:grpSpPr>
                <a:xfrm>
                  <a:off x="3914063" y="1891863"/>
                  <a:ext cx="608550" cy="1438514"/>
                  <a:chOff x="2320681" y="1891863"/>
                  <a:chExt cx="608550" cy="1438514"/>
                </a:xfrm>
              </p:grpSpPr>
              <p:cxnSp>
                <p:nvCxnSpPr>
                  <p:cNvPr id="33" name="Straight Connector 32">
                    <a:extLst>
                      <a:ext uri="{FF2B5EF4-FFF2-40B4-BE49-F238E27FC236}">
                        <a16:creationId xmlns:a16="http://schemas.microsoft.com/office/drawing/2014/main" id="{FABC48BC-CF43-46E9-B579-A1286D90530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5B26F0-9CA6-470E-811F-F82B4A3795A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FFB799A-8EF4-430E-A376-3DEDBA3755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58D9D5-57BE-4715-85F3-8321E3C3B6BD}"/>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3FE1F965-FA3E-4AFB-80F8-CAF9CD9FF56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38" name="Rectangle 37">
                    <a:extLst>
                      <a:ext uri="{FF2B5EF4-FFF2-40B4-BE49-F238E27FC236}">
                        <a16:creationId xmlns:a16="http://schemas.microsoft.com/office/drawing/2014/main" id="{0F5EFC22-8415-4A94-815F-45562418D8E2}"/>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39" name="Rectangle 38">
                    <a:extLst>
                      <a:ext uri="{FF2B5EF4-FFF2-40B4-BE49-F238E27FC236}">
                        <a16:creationId xmlns:a16="http://schemas.microsoft.com/office/drawing/2014/main" id="{4F2F5395-DD97-4A7F-86A7-49306D6050ED}"/>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0" name="Rectangle 39">
                    <a:extLst>
                      <a:ext uri="{FF2B5EF4-FFF2-40B4-BE49-F238E27FC236}">
                        <a16:creationId xmlns:a16="http://schemas.microsoft.com/office/drawing/2014/main" id="{D998BB24-E383-4AD6-AF37-7E0FDC1E3C54}"/>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sp>
          <p:nvSpPr>
            <p:cNvPr id="61" name="Rectangle 60">
              <a:extLst>
                <a:ext uri="{FF2B5EF4-FFF2-40B4-BE49-F238E27FC236}">
                  <a16:creationId xmlns:a16="http://schemas.microsoft.com/office/drawing/2014/main" id="{424C13CE-49D7-4117-A2A8-D5794A8E96F7}"/>
                </a:ext>
              </a:extLst>
            </p:cNvPr>
            <p:cNvSpPr/>
            <p:nvPr/>
          </p:nvSpPr>
          <p:spPr>
            <a:xfrm>
              <a:off x="443156" y="1959925"/>
              <a:ext cx="8435540" cy="2067332"/>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63" name="TextBox 62">
              <a:extLst>
                <a:ext uri="{FF2B5EF4-FFF2-40B4-BE49-F238E27FC236}">
                  <a16:creationId xmlns:a16="http://schemas.microsoft.com/office/drawing/2014/main" id="{CBAD06D5-2D4E-4123-9D31-0A4183AA1DFF}"/>
                </a:ext>
              </a:extLst>
            </p:cNvPr>
            <p:cNvSpPr txBox="1"/>
            <p:nvPr/>
          </p:nvSpPr>
          <p:spPr>
            <a:xfrm>
              <a:off x="441521" y="1666897"/>
              <a:ext cx="8435541" cy="292388"/>
            </a:xfrm>
            <a:prstGeom prst="rect">
              <a:avLst/>
            </a:prstGeom>
            <a:solidFill>
              <a:srgbClr val="F18800"/>
            </a:solidFill>
            <a:ln>
              <a:noFill/>
            </a:ln>
          </p:spPr>
          <p:txBody>
            <a:bodyPr wrap="square" rtlCol="0">
              <a:spAutoFit/>
            </a:bodyPr>
            <a:lstStyle/>
            <a:p>
              <a:pPr algn="ctr"/>
              <a:r>
                <a:rPr lang="en-US" sz="3200" dirty="0">
                  <a:solidFill>
                    <a:schemeClr val="bg1"/>
                  </a:solidFill>
                </a:rPr>
                <a:t>API</a:t>
              </a:r>
            </a:p>
          </p:txBody>
        </p:sp>
        <p:grpSp>
          <p:nvGrpSpPr>
            <p:cNvPr id="65" name="Group 64">
              <a:extLst>
                <a:ext uri="{FF2B5EF4-FFF2-40B4-BE49-F238E27FC236}">
                  <a16:creationId xmlns:a16="http://schemas.microsoft.com/office/drawing/2014/main" id="{AC468298-3F5E-4941-A4D2-FCD1DD4B5C0B}"/>
                </a:ext>
              </a:extLst>
            </p:cNvPr>
            <p:cNvGrpSpPr/>
            <p:nvPr/>
          </p:nvGrpSpPr>
          <p:grpSpPr>
            <a:xfrm>
              <a:off x="6515750" y="2088564"/>
              <a:ext cx="2271957" cy="1810054"/>
              <a:chOff x="474364" y="2031674"/>
              <a:chExt cx="2271957" cy="1810054"/>
            </a:xfrm>
          </p:grpSpPr>
          <p:cxnSp>
            <p:nvCxnSpPr>
              <p:cNvPr id="66" name="Straight Connector 65">
                <a:extLst>
                  <a:ext uri="{FF2B5EF4-FFF2-40B4-BE49-F238E27FC236}">
                    <a16:creationId xmlns:a16="http://schemas.microsoft.com/office/drawing/2014/main" id="{13BC1552-DC73-4583-B895-8D00E0621AB6}"/>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12BB35A-E9BF-4CD9-81EB-6B03349385C8}"/>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7257C3C8-E416-4641-B11E-22D9242F67AD}"/>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69" name="Rectangle 68">
                <a:extLst>
                  <a:ext uri="{FF2B5EF4-FFF2-40B4-BE49-F238E27FC236}">
                    <a16:creationId xmlns:a16="http://schemas.microsoft.com/office/drawing/2014/main" id="{8B9D989F-D4BD-4470-8C5E-7EDC769BEA71}"/>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70" name="Straight Connector 69">
                <a:extLst>
                  <a:ext uri="{FF2B5EF4-FFF2-40B4-BE49-F238E27FC236}">
                    <a16:creationId xmlns:a16="http://schemas.microsoft.com/office/drawing/2014/main" id="{5C7FF8DC-A969-4FF3-840E-12FD8D108F3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1" name="Isosceles Triangle 70">
                <a:extLst>
                  <a:ext uri="{FF2B5EF4-FFF2-40B4-BE49-F238E27FC236}">
                    <a16:creationId xmlns:a16="http://schemas.microsoft.com/office/drawing/2014/main" id="{5AAC44A8-9A53-4D4D-AA64-FE8601D1055B}"/>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72" name="Group 71">
                <a:extLst>
                  <a:ext uri="{FF2B5EF4-FFF2-40B4-BE49-F238E27FC236}">
                    <a16:creationId xmlns:a16="http://schemas.microsoft.com/office/drawing/2014/main" id="{1FD0FF67-84CF-4F0B-A6D6-634C02DF758E}"/>
                  </a:ext>
                </a:extLst>
              </p:cNvPr>
              <p:cNvGrpSpPr/>
              <p:nvPr/>
            </p:nvGrpSpPr>
            <p:grpSpPr>
              <a:xfrm>
                <a:off x="997501" y="2577613"/>
                <a:ext cx="1268278" cy="1013072"/>
                <a:chOff x="3057702" y="1529099"/>
                <a:chExt cx="2321272" cy="1854181"/>
              </a:xfrm>
            </p:grpSpPr>
            <p:sp>
              <p:nvSpPr>
                <p:cNvPr id="73" name="Rectangle 72">
                  <a:extLst>
                    <a:ext uri="{FF2B5EF4-FFF2-40B4-BE49-F238E27FC236}">
                      <a16:creationId xmlns:a16="http://schemas.microsoft.com/office/drawing/2014/main" id="{DC6AD0F1-296F-457D-9178-436B133E1FF4}"/>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4" name="Rectangle 73">
                  <a:extLst>
                    <a:ext uri="{FF2B5EF4-FFF2-40B4-BE49-F238E27FC236}">
                      <a16:creationId xmlns:a16="http://schemas.microsoft.com/office/drawing/2014/main" id="{27C9D74B-F63D-46EB-A9E3-1403A348559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5" name="Rectangle 74">
                  <a:extLst>
                    <a:ext uri="{FF2B5EF4-FFF2-40B4-BE49-F238E27FC236}">
                      <a16:creationId xmlns:a16="http://schemas.microsoft.com/office/drawing/2014/main" id="{7B3ED324-E63B-47C8-BE20-20F32C1CD71E}"/>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6" name="Rectangle 75">
                  <a:extLst>
                    <a:ext uri="{FF2B5EF4-FFF2-40B4-BE49-F238E27FC236}">
                      <a16:creationId xmlns:a16="http://schemas.microsoft.com/office/drawing/2014/main" id="{CFC603EB-5778-4CF9-B6E1-80CB10B03E82}"/>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77" name="Rectangle 76">
                  <a:extLst>
                    <a:ext uri="{FF2B5EF4-FFF2-40B4-BE49-F238E27FC236}">
                      <a16:creationId xmlns:a16="http://schemas.microsoft.com/office/drawing/2014/main" id="{FF1659BB-3A05-4496-88A6-0FDEFFA047EA}"/>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78" name="Rectangle 77">
                  <a:extLst>
                    <a:ext uri="{FF2B5EF4-FFF2-40B4-BE49-F238E27FC236}">
                      <a16:creationId xmlns:a16="http://schemas.microsoft.com/office/drawing/2014/main" id="{A187B30C-A6DB-4D18-B463-7A857C5D6BAD}"/>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79" name="Group 78">
                  <a:extLst>
                    <a:ext uri="{FF2B5EF4-FFF2-40B4-BE49-F238E27FC236}">
                      <a16:creationId xmlns:a16="http://schemas.microsoft.com/office/drawing/2014/main" id="{5813C7AC-08FE-4E53-A2D5-00C9CC2A80EF}"/>
                    </a:ext>
                  </a:extLst>
                </p:cNvPr>
                <p:cNvGrpSpPr/>
                <p:nvPr/>
              </p:nvGrpSpPr>
              <p:grpSpPr>
                <a:xfrm>
                  <a:off x="4709696" y="1891863"/>
                  <a:ext cx="608550" cy="1438514"/>
                  <a:chOff x="2320681" y="1891863"/>
                  <a:chExt cx="608550" cy="1438514"/>
                </a:xfrm>
              </p:grpSpPr>
              <p:cxnSp>
                <p:nvCxnSpPr>
                  <p:cNvPr id="98" name="Straight Connector 97">
                    <a:extLst>
                      <a:ext uri="{FF2B5EF4-FFF2-40B4-BE49-F238E27FC236}">
                        <a16:creationId xmlns:a16="http://schemas.microsoft.com/office/drawing/2014/main" id="{20907AD3-E6AD-4CC2-B991-A3122940C4E1}"/>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309B0253-D03F-4B78-BD06-8CF4AB171E58}"/>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43615-9F95-4FA2-981F-74923F5512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B49887A-955E-4D40-B543-9778AE33EDB4}"/>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FA37DB31-AE11-4BD5-B4B2-9E05F0F8EDC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3" name="Rectangle 102">
                    <a:extLst>
                      <a:ext uri="{FF2B5EF4-FFF2-40B4-BE49-F238E27FC236}">
                        <a16:creationId xmlns:a16="http://schemas.microsoft.com/office/drawing/2014/main" id="{305E6A1C-3052-4B9F-9009-BF8BCDE0E3AE}"/>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4" name="Rectangle 103">
                    <a:extLst>
                      <a:ext uri="{FF2B5EF4-FFF2-40B4-BE49-F238E27FC236}">
                        <a16:creationId xmlns:a16="http://schemas.microsoft.com/office/drawing/2014/main" id="{5FA7F4D1-167E-40EF-BBDC-207D110A1C64}"/>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5" name="Rectangle 104">
                    <a:extLst>
                      <a:ext uri="{FF2B5EF4-FFF2-40B4-BE49-F238E27FC236}">
                        <a16:creationId xmlns:a16="http://schemas.microsoft.com/office/drawing/2014/main" id="{17C7493A-69D4-4711-A1B2-49D89BBA1DE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80" name="Group 79">
                  <a:extLst>
                    <a:ext uri="{FF2B5EF4-FFF2-40B4-BE49-F238E27FC236}">
                      <a16:creationId xmlns:a16="http://schemas.microsoft.com/office/drawing/2014/main" id="{B39D2E5C-582A-413F-8A4A-136D8B100F31}"/>
                    </a:ext>
                  </a:extLst>
                </p:cNvPr>
                <p:cNvGrpSpPr/>
                <p:nvPr/>
              </p:nvGrpSpPr>
              <p:grpSpPr>
                <a:xfrm>
                  <a:off x="3120196" y="1891863"/>
                  <a:ext cx="608550" cy="1438514"/>
                  <a:chOff x="2320681" y="1891863"/>
                  <a:chExt cx="608550" cy="1438514"/>
                </a:xfrm>
              </p:grpSpPr>
              <p:cxnSp>
                <p:nvCxnSpPr>
                  <p:cNvPr id="90" name="Straight Connector 89">
                    <a:extLst>
                      <a:ext uri="{FF2B5EF4-FFF2-40B4-BE49-F238E27FC236}">
                        <a16:creationId xmlns:a16="http://schemas.microsoft.com/office/drawing/2014/main" id="{CC92E3B5-5242-41E4-995D-1E92F44F8415}"/>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F88DFB9-CD72-44A3-84A2-3EE9AA017497}"/>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3BD664B-C39A-4296-AEE8-02EB5EF74EC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8FEF18C-E1D9-4F0E-9C3B-380F343BE357}"/>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08171092-2360-4934-AC64-E538AFE2AA0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5" name="Rectangle 94">
                    <a:extLst>
                      <a:ext uri="{FF2B5EF4-FFF2-40B4-BE49-F238E27FC236}">
                        <a16:creationId xmlns:a16="http://schemas.microsoft.com/office/drawing/2014/main" id="{8E8C6F04-330D-4550-B6DC-EABAB45A16C7}"/>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6" name="Rectangle 95">
                    <a:extLst>
                      <a:ext uri="{FF2B5EF4-FFF2-40B4-BE49-F238E27FC236}">
                        <a16:creationId xmlns:a16="http://schemas.microsoft.com/office/drawing/2014/main" id="{D19B12B7-B338-4A5E-870F-83EB95411715}"/>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7" name="Rectangle 96">
                    <a:extLst>
                      <a:ext uri="{FF2B5EF4-FFF2-40B4-BE49-F238E27FC236}">
                        <a16:creationId xmlns:a16="http://schemas.microsoft.com/office/drawing/2014/main" id="{E85DAEEE-E373-4A67-A922-5222F014974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81" name="Group 80">
                  <a:extLst>
                    <a:ext uri="{FF2B5EF4-FFF2-40B4-BE49-F238E27FC236}">
                      <a16:creationId xmlns:a16="http://schemas.microsoft.com/office/drawing/2014/main" id="{25C75692-2840-4BE5-B384-703B816752A7}"/>
                    </a:ext>
                  </a:extLst>
                </p:cNvPr>
                <p:cNvGrpSpPr/>
                <p:nvPr/>
              </p:nvGrpSpPr>
              <p:grpSpPr>
                <a:xfrm>
                  <a:off x="3914063" y="1891863"/>
                  <a:ext cx="608550" cy="1438514"/>
                  <a:chOff x="2320681" y="1891863"/>
                  <a:chExt cx="608550" cy="1438514"/>
                </a:xfrm>
              </p:grpSpPr>
              <p:cxnSp>
                <p:nvCxnSpPr>
                  <p:cNvPr id="82" name="Straight Connector 81">
                    <a:extLst>
                      <a:ext uri="{FF2B5EF4-FFF2-40B4-BE49-F238E27FC236}">
                        <a16:creationId xmlns:a16="http://schemas.microsoft.com/office/drawing/2014/main" id="{5A713FA3-AF37-4E76-A713-AF09F05BBCC7}"/>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0711135-9F9A-4981-9215-76926D034034}"/>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EF19EDB-EBB7-4288-9AD6-E4038DF2AFB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2359F2A-2750-4C30-A6CF-73961B8B1942}"/>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5F072C0B-C024-498A-BFD5-B8B43B90ECD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7" name="Rectangle 86">
                    <a:extLst>
                      <a:ext uri="{FF2B5EF4-FFF2-40B4-BE49-F238E27FC236}">
                        <a16:creationId xmlns:a16="http://schemas.microsoft.com/office/drawing/2014/main" id="{EADC95D8-4A06-41E4-8373-43A8BA4D4041}"/>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8" name="Rectangle 87">
                    <a:extLst>
                      <a:ext uri="{FF2B5EF4-FFF2-40B4-BE49-F238E27FC236}">
                        <a16:creationId xmlns:a16="http://schemas.microsoft.com/office/drawing/2014/main" id="{061C11C7-64D3-4CB5-97EB-3585D5FF5879}"/>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9" name="Rectangle 88">
                    <a:extLst>
                      <a:ext uri="{FF2B5EF4-FFF2-40B4-BE49-F238E27FC236}">
                        <a16:creationId xmlns:a16="http://schemas.microsoft.com/office/drawing/2014/main" id="{E52E0F19-52CC-4A03-8490-F744CAB566BC}"/>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grpSp>
          <p:nvGrpSpPr>
            <p:cNvPr id="106" name="Group 105">
              <a:extLst>
                <a:ext uri="{FF2B5EF4-FFF2-40B4-BE49-F238E27FC236}">
                  <a16:creationId xmlns:a16="http://schemas.microsoft.com/office/drawing/2014/main" id="{D6224D1E-0207-4200-8BA5-E6871756574F}"/>
                </a:ext>
              </a:extLst>
            </p:cNvPr>
            <p:cNvGrpSpPr/>
            <p:nvPr/>
          </p:nvGrpSpPr>
          <p:grpSpPr>
            <a:xfrm>
              <a:off x="3544956" y="2088564"/>
              <a:ext cx="2271957" cy="1810054"/>
              <a:chOff x="474364" y="2031674"/>
              <a:chExt cx="2271957" cy="1810054"/>
            </a:xfrm>
          </p:grpSpPr>
          <p:cxnSp>
            <p:nvCxnSpPr>
              <p:cNvPr id="107" name="Straight Connector 106">
                <a:extLst>
                  <a:ext uri="{FF2B5EF4-FFF2-40B4-BE49-F238E27FC236}">
                    <a16:creationId xmlns:a16="http://schemas.microsoft.com/office/drawing/2014/main" id="{E4C80E4E-2DC2-4645-9327-C431E617B8C3}"/>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533BED8-8296-4D51-A002-A21786FAFB9E}"/>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B736118F-3801-4321-9115-CE2A1BB42544}"/>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0" name="Rectangle 109">
                <a:extLst>
                  <a:ext uri="{FF2B5EF4-FFF2-40B4-BE49-F238E27FC236}">
                    <a16:creationId xmlns:a16="http://schemas.microsoft.com/office/drawing/2014/main" id="{C8D13C45-1849-4D45-A22E-C3679D7CA76F}"/>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111" name="Straight Connector 110">
                <a:extLst>
                  <a:ext uri="{FF2B5EF4-FFF2-40B4-BE49-F238E27FC236}">
                    <a16:creationId xmlns:a16="http://schemas.microsoft.com/office/drawing/2014/main" id="{606D5A46-76F2-466F-83C7-33B5143C2335}"/>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2" name="Isosceles Triangle 111">
                <a:extLst>
                  <a:ext uri="{FF2B5EF4-FFF2-40B4-BE49-F238E27FC236}">
                    <a16:creationId xmlns:a16="http://schemas.microsoft.com/office/drawing/2014/main" id="{D881468D-9CF1-4BEB-A43F-32B7FE8E9AE2}"/>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113" name="Group 112">
                <a:extLst>
                  <a:ext uri="{FF2B5EF4-FFF2-40B4-BE49-F238E27FC236}">
                    <a16:creationId xmlns:a16="http://schemas.microsoft.com/office/drawing/2014/main" id="{9A5831E3-21C2-4AAC-A0DC-4CC345ABCF42}"/>
                  </a:ext>
                </a:extLst>
              </p:cNvPr>
              <p:cNvGrpSpPr/>
              <p:nvPr/>
            </p:nvGrpSpPr>
            <p:grpSpPr>
              <a:xfrm>
                <a:off x="997501" y="2577613"/>
                <a:ext cx="1268278" cy="1013072"/>
                <a:chOff x="3057702" y="1529099"/>
                <a:chExt cx="2321272" cy="1854181"/>
              </a:xfrm>
            </p:grpSpPr>
            <p:sp>
              <p:nvSpPr>
                <p:cNvPr id="114" name="Rectangle 113">
                  <a:extLst>
                    <a:ext uri="{FF2B5EF4-FFF2-40B4-BE49-F238E27FC236}">
                      <a16:creationId xmlns:a16="http://schemas.microsoft.com/office/drawing/2014/main" id="{C496D545-EF53-4C88-B6EE-A3E1134DB5CB}"/>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5" name="Rectangle 114">
                  <a:extLst>
                    <a:ext uri="{FF2B5EF4-FFF2-40B4-BE49-F238E27FC236}">
                      <a16:creationId xmlns:a16="http://schemas.microsoft.com/office/drawing/2014/main" id="{F0FC6E05-99A4-486E-8E41-D547C66F44A5}"/>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6" name="Rectangle 115">
                  <a:extLst>
                    <a:ext uri="{FF2B5EF4-FFF2-40B4-BE49-F238E27FC236}">
                      <a16:creationId xmlns:a16="http://schemas.microsoft.com/office/drawing/2014/main" id="{0AA6631E-216B-4B33-A81F-B29B1C351A57}"/>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7" name="Rectangle 116">
                  <a:extLst>
                    <a:ext uri="{FF2B5EF4-FFF2-40B4-BE49-F238E27FC236}">
                      <a16:creationId xmlns:a16="http://schemas.microsoft.com/office/drawing/2014/main" id="{CD34F0F1-B47D-4E7B-8D71-E8D2064B46DB}"/>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118" name="Rectangle 117">
                  <a:extLst>
                    <a:ext uri="{FF2B5EF4-FFF2-40B4-BE49-F238E27FC236}">
                      <a16:creationId xmlns:a16="http://schemas.microsoft.com/office/drawing/2014/main" id="{46D386C3-4617-430D-AAE8-D2C1990FB29B}"/>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119" name="Rectangle 118">
                  <a:extLst>
                    <a:ext uri="{FF2B5EF4-FFF2-40B4-BE49-F238E27FC236}">
                      <a16:creationId xmlns:a16="http://schemas.microsoft.com/office/drawing/2014/main" id="{AF3A219F-25EC-4958-BB80-B39C5F04BC48}"/>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120" name="Group 119">
                  <a:extLst>
                    <a:ext uri="{FF2B5EF4-FFF2-40B4-BE49-F238E27FC236}">
                      <a16:creationId xmlns:a16="http://schemas.microsoft.com/office/drawing/2014/main" id="{2D2F252D-E16E-401F-9AC1-7B52F83EE998}"/>
                    </a:ext>
                  </a:extLst>
                </p:cNvPr>
                <p:cNvGrpSpPr/>
                <p:nvPr/>
              </p:nvGrpSpPr>
              <p:grpSpPr>
                <a:xfrm>
                  <a:off x="4709696" y="1891863"/>
                  <a:ext cx="608550" cy="1438514"/>
                  <a:chOff x="2320681" y="1891863"/>
                  <a:chExt cx="608550" cy="1438514"/>
                </a:xfrm>
              </p:grpSpPr>
              <p:cxnSp>
                <p:nvCxnSpPr>
                  <p:cNvPr id="139" name="Straight Connector 138">
                    <a:extLst>
                      <a:ext uri="{FF2B5EF4-FFF2-40B4-BE49-F238E27FC236}">
                        <a16:creationId xmlns:a16="http://schemas.microsoft.com/office/drawing/2014/main" id="{C3DE4F56-8642-4E7E-A96E-5C0A4BD06A2E}"/>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046D6CDF-7B51-47A4-B62C-D5C039BD43E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886CA9E-4F0C-4D49-B0F4-EAC984718F26}"/>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9F1B118-12EB-4882-A240-2039F278934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43" name="Rectangle 142">
                    <a:extLst>
                      <a:ext uri="{FF2B5EF4-FFF2-40B4-BE49-F238E27FC236}">
                        <a16:creationId xmlns:a16="http://schemas.microsoft.com/office/drawing/2014/main" id="{7B093CFA-86CC-44D3-9DAB-0DD02BA0F32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4" name="Rectangle 143">
                    <a:extLst>
                      <a:ext uri="{FF2B5EF4-FFF2-40B4-BE49-F238E27FC236}">
                        <a16:creationId xmlns:a16="http://schemas.microsoft.com/office/drawing/2014/main" id="{D97CA34E-1D4F-44F9-80BF-67F7785AC0CF}"/>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5" name="Rectangle 144">
                    <a:extLst>
                      <a:ext uri="{FF2B5EF4-FFF2-40B4-BE49-F238E27FC236}">
                        <a16:creationId xmlns:a16="http://schemas.microsoft.com/office/drawing/2014/main" id="{1E87DC65-BC8B-4563-B0CA-FFC585BF3AC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6" name="Rectangle 145">
                    <a:extLst>
                      <a:ext uri="{FF2B5EF4-FFF2-40B4-BE49-F238E27FC236}">
                        <a16:creationId xmlns:a16="http://schemas.microsoft.com/office/drawing/2014/main" id="{BB1F1ADF-D3F9-4DC0-98A8-2D4E739F3EEF}"/>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121" name="Group 120">
                  <a:extLst>
                    <a:ext uri="{FF2B5EF4-FFF2-40B4-BE49-F238E27FC236}">
                      <a16:creationId xmlns:a16="http://schemas.microsoft.com/office/drawing/2014/main" id="{D2A57D92-A04F-4EA4-AF84-B490EE8D45B2}"/>
                    </a:ext>
                  </a:extLst>
                </p:cNvPr>
                <p:cNvGrpSpPr/>
                <p:nvPr/>
              </p:nvGrpSpPr>
              <p:grpSpPr>
                <a:xfrm>
                  <a:off x="3120196" y="1891863"/>
                  <a:ext cx="608550" cy="1438514"/>
                  <a:chOff x="2320681" y="1891863"/>
                  <a:chExt cx="608550" cy="1438514"/>
                </a:xfrm>
              </p:grpSpPr>
              <p:cxnSp>
                <p:nvCxnSpPr>
                  <p:cNvPr id="131" name="Straight Connector 130">
                    <a:extLst>
                      <a:ext uri="{FF2B5EF4-FFF2-40B4-BE49-F238E27FC236}">
                        <a16:creationId xmlns:a16="http://schemas.microsoft.com/office/drawing/2014/main" id="{D68C9F5C-D4C8-41A9-9862-66644EEE7FB6}"/>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6916DEC2-B662-4AFC-B63B-345C23BE6F7E}"/>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6D9AA83-969F-49B7-B6A5-FBCFFDB1585E}"/>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8E45FDE-6D00-4BBB-A4B3-C5133F6A7B30}"/>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5716361C-7CBE-494C-9FBC-79A92AA62B4C}"/>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6" name="Rectangle 135">
                    <a:extLst>
                      <a:ext uri="{FF2B5EF4-FFF2-40B4-BE49-F238E27FC236}">
                        <a16:creationId xmlns:a16="http://schemas.microsoft.com/office/drawing/2014/main" id="{86BAB2ED-42C5-477C-BC2A-3FCD94BC110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7" name="Rectangle 136">
                    <a:extLst>
                      <a:ext uri="{FF2B5EF4-FFF2-40B4-BE49-F238E27FC236}">
                        <a16:creationId xmlns:a16="http://schemas.microsoft.com/office/drawing/2014/main" id="{1ABCDD84-8288-4B1B-B375-9434B8AEEFD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8" name="Rectangle 137">
                    <a:extLst>
                      <a:ext uri="{FF2B5EF4-FFF2-40B4-BE49-F238E27FC236}">
                        <a16:creationId xmlns:a16="http://schemas.microsoft.com/office/drawing/2014/main" id="{9141A5DF-AEDE-4945-8540-D0D0A7B57EF8}"/>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122" name="Group 121">
                  <a:extLst>
                    <a:ext uri="{FF2B5EF4-FFF2-40B4-BE49-F238E27FC236}">
                      <a16:creationId xmlns:a16="http://schemas.microsoft.com/office/drawing/2014/main" id="{C05F71DE-09C1-4399-BD0C-44F8009102C4}"/>
                    </a:ext>
                  </a:extLst>
                </p:cNvPr>
                <p:cNvGrpSpPr/>
                <p:nvPr/>
              </p:nvGrpSpPr>
              <p:grpSpPr>
                <a:xfrm>
                  <a:off x="3914063" y="1891863"/>
                  <a:ext cx="608550" cy="1438514"/>
                  <a:chOff x="2320681" y="1891863"/>
                  <a:chExt cx="608550" cy="1438514"/>
                </a:xfrm>
              </p:grpSpPr>
              <p:cxnSp>
                <p:nvCxnSpPr>
                  <p:cNvPr id="123" name="Straight Connector 122">
                    <a:extLst>
                      <a:ext uri="{FF2B5EF4-FFF2-40B4-BE49-F238E27FC236}">
                        <a16:creationId xmlns:a16="http://schemas.microsoft.com/office/drawing/2014/main" id="{8A68D277-D7C9-4861-AAC1-87DA4CCE5EBD}"/>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46B5C1D7-02ED-4D1E-ACB8-6CAD76D4BD1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A8EB2842-CC3D-45F7-896B-9DA001D0356A}"/>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49CCA94-BFF8-4978-A096-A83FFC39A3B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7973AF10-B3D3-40E2-B2D7-9F13FD3F625F}"/>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28" name="Rectangle 127">
                    <a:extLst>
                      <a:ext uri="{FF2B5EF4-FFF2-40B4-BE49-F238E27FC236}">
                        <a16:creationId xmlns:a16="http://schemas.microsoft.com/office/drawing/2014/main" id="{18C8133F-C8A0-4816-A6A4-EACBD381383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29" name="Rectangle 128">
                    <a:extLst>
                      <a:ext uri="{FF2B5EF4-FFF2-40B4-BE49-F238E27FC236}">
                        <a16:creationId xmlns:a16="http://schemas.microsoft.com/office/drawing/2014/main" id="{8018499A-6717-4BC8-936A-C5A2A0837A9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0" name="Rectangle 129">
                    <a:extLst>
                      <a:ext uri="{FF2B5EF4-FFF2-40B4-BE49-F238E27FC236}">
                        <a16:creationId xmlns:a16="http://schemas.microsoft.com/office/drawing/2014/main" id="{630B19F6-4E7D-4B6A-BB5C-D2EEB3A3EC7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grpSp>
    </p:spTree>
    <p:extLst>
      <p:ext uri="{BB962C8B-B14F-4D97-AF65-F5344CB8AC3E}">
        <p14:creationId xmlns:p14="http://schemas.microsoft.com/office/powerpoint/2010/main" val="5812675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Hybrid Cloud</a:t>
            </a:r>
          </a:p>
        </p:txBody>
      </p:sp>
      <p:cxnSp>
        <p:nvCxnSpPr>
          <p:cNvPr id="6" name="Straight Connector 5">
            <a:extLst>
              <a:ext uri="{FF2B5EF4-FFF2-40B4-BE49-F238E27FC236}">
                <a16:creationId xmlns:a16="http://schemas.microsoft.com/office/drawing/2014/main" id="{28736B1A-1423-4519-B855-0F2254C37708}"/>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0A198E-DF59-43E8-9AEE-451CA557EEFC}"/>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p>
        </p:txBody>
      </p:sp>
      <p:cxnSp>
        <p:nvCxnSpPr>
          <p:cNvPr id="8" name="Straight Connector 7">
            <a:extLst>
              <a:ext uri="{FF2B5EF4-FFF2-40B4-BE49-F238E27FC236}">
                <a16:creationId xmlns:a16="http://schemas.microsoft.com/office/drawing/2014/main" id="{66520916-2D9B-4F8A-9D45-D1D2E0BF15BF}"/>
              </a:ext>
            </a:extLst>
          </p:cNvPr>
          <p:cNvCxnSpPr>
            <a:cxnSpLocks/>
            <a:stCxn id="5" idx="0"/>
          </p:cNvCxnSpPr>
          <p:nvPr/>
        </p:nvCxnSpPr>
        <p:spPr>
          <a:xfrm flipV="1">
            <a:off x="5344213"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9C972926-7A03-4B68-9610-66B9A60B5789}"/>
              </a:ext>
            </a:extLst>
          </p:cNvPr>
          <p:cNvCxnSpPr>
            <a:cxnSpLocks/>
            <a:stCxn id="5" idx="2"/>
            <a:endCxn id="2" idx="2"/>
          </p:cNvCxnSpPr>
          <p:nvPr/>
        </p:nvCxnSpPr>
        <p:spPr>
          <a:xfrm rot="16200000" flipH="1">
            <a:off x="9147971" y="3575261"/>
            <a:ext cx="25400" cy="7607516"/>
          </a:xfrm>
          <a:prstGeom prst="bentConnector3">
            <a:avLst>
              <a:gd name="adj1" fmla="val 18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7936926-A1A4-44DD-BE77-9590CF57EFEB}"/>
              </a:ext>
            </a:extLst>
          </p:cNvPr>
          <p:cNvSpPr/>
          <p:nvPr/>
        </p:nvSpPr>
        <p:spPr>
          <a:xfrm>
            <a:off x="3458660"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sp>
        <p:nvSpPr>
          <p:cNvPr id="2" name="Rectangle 1">
            <a:extLst>
              <a:ext uri="{FF2B5EF4-FFF2-40B4-BE49-F238E27FC236}">
                <a16:creationId xmlns:a16="http://schemas.microsoft.com/office/drawing/2014/main" id="{F7D78F19-1064-4170-827E-B44915CAC425}"/>
              </a:ext>
            </a:extLst>
          </p:cNvPr>
          <p:cNvSpPr/>
          <p:nvPr/>
        </p:nvSpPr>
        <p:spPr>
          <a:xfrm>
            <a:off x="11066176"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On-Premises Infrastructure</a:t>
            </a:r>
          </a:p>
        </p:txBody>
      </p:sp>
      <p:sp>
        <p:nvSpPr>
          <p:cNvPr id="13" name="TextBox 12">
            <a:extLst>
              <a:ext uri="{FF2B5EF4-FFF2-40B4-BE49-F238E27FC236}">
                <a16:creationId xmlns:a16="http://schemas.microsoft.com/office/drawing/2014/main" id="{04F5B423-8B17-4640-8AEF-3FED3F531E65}"/>
              </a:ext>
            </a:extLst>
          </p:cNvPr>
          <p:cNvSpPr txBox="1"/>
          <p:nvPr/>
        </p:nvSpPr>
        <p:spPr>
          <a:xfrm>
            <a:off x="8132825" y="7945605"/>
            <a:ext cx="1973617" cy="523220"/>
          </a:xfrm>
          <a:prstGeom prst="rect">
            <a:avLst/>
          </a:prstGeom>
          <a:noFill/>
        </p:spPr>
        <p:txBody>
          <a:bodyPr wrap="none" rtlCol="0">
            <a:spAutoFit/>
          </a:bodyPr>
          <a:lstStyle/>
          <a:p>
            <a:r>
              <a:rPr lang="en-US" sz="2800" dirty="0"/>
              <a:t>e.g. MPLS</a:t>
            </a:r>
          </a:p>
        </p:txBody>
      </p:sp>
    </p:spTree>
    <p:extLst>
      <p:ext uri="{BB962C8B-B14F-4D97-AF65-F5344CB8AC3E}">
        <p14:creationId xmlns:p14="http://schemas.microsoft.com/office/powerpoint/2010/main" val="2917533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Real World</a:t>
            </a:r>
          </a:p>
        </p:txBody>
      </p:sp>
      <p:cxnSp>
        <p:nvCxnSpPr>
          <p:cNvPr id="5" name="Straight Connector 4">
            <a:extLst>
              <a:ext uri="{FF2B5EF4-FFF2-40B4-BE49-F238E27FC236}">
                <a16:creationId xmlns:a16="http://schemas.microsoft.com/office/drawing/2014/main" id="{197902F1-0804-4E65-A8B8-92167CA3A417}"/>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A1E3D3-56BF-4A37-8F46-50C968151CED}"/>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endParaRPr lang="en-US" sz="5276" dirty="0"/>
          </a:p>
        </p:txBody>
      </p:sp>
      <p:cxnSp>
        <p:nvCxnSpPr>
          <p:cNvPr id="7" name="Straight Connector 6">
            <a:extLst>
              <a:ext uri="{FF2B5EF4-FFF2-40B4-BE49-F238E27FC236}">
                <a16:creationId xmlns:a16="http://schemas.microsoft.com/office/drawing/2014/main" id="{8255B6A9-CEC2-4AA1-BDA6-189ACD4F6E50}"/>
              </a:ext>
            </a:extLst>
          </p:cNvPr>
          <p:cNvCxnSpPr>
            <a:cxnSpLocks/>
            <a:stCxn id="10" idx="0"/>
          </p:cNvCxnSpPr>
          <p:nvPr/>
        </p:nvCxnSpPr>
        <p:spPr>
          <a:xfrm flipV="1">
            <a:off x="5344213"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36652CD7-D03A-4E2B-8B68-F2D9751457AA}"/>
              </a:ext>
            </a:extLst>
          </p:cNvPr>
          <p:cNvCxnSpPr>
            <a:cxnSpLocks/>
            <a:stCxn id="16" idx="2"/>
            <a:endCxn id="11" idx="2"/>
          </p:cNvCxnSpPr>
          <p:nvPr/>
        </p:nvCxnSpPr>
        <p:spPr>
          <a:xfrm rot="16200000" flipH="1">
            <a:off x="11046678" y="5473963"/>
            <a:ext cx="6350" cy="3803760"/>
          </a:xfrm>
          <a:prstGeom prst="bentConnector3">
            <a:avLst>
              <a:gd name="adj1" fmla="val 73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9165138-41D8-4C3A-9F19-DFF921E443D5}"/>
              </a:ext>
            </a:extLst>
          </p:cNvPr>
          <p:cNvCxnSpPr>
            <a:cxnSpLocks/>
            <a:endCxn id="11" idx="0"/>
          </p:cNvCxnSpPr>
          <p:nvPr/>
        </p:nvCxnSpPr>
        <p:spPr>
          <a:xfrm>
            <a:off x="12939029"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F06F920A-2AE5-4194-9172-9081C7964496}"/>
              </a:ext>
            </a:extLst>
          </p:cNvPr>
          <p:cNvCxnSpPr>
            <a:cxnSpLocks/>
            <a:stCxn id="10" idx="2"/>
            <a:endCxn id="16" idx="2"/>
          </p:cNvCxnSpPr>
          <p:nvPr/>
        </p:nvCxnSpPr>
        <p:spPr>
          <a:xfrm rot="5400000" flipH="1" flipV="1">
            <a:off x="7242918" y="5473967"/>
            <a:ext cx="6350" cy="3803756"/>
          </a:xfrm>
          <a:prstGeom prst="bentConnector3">
            <a:avLst>
              <a:gd name="adj1" fmla="val -72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4C4578E-3997-4549-9158-ECE3715DFA21}"/>
              </a:ext>
            </a:extLst>
          </p:cNvPr>
          <p:cNvCxnSpPr>
            <a:cxnSpLocks/>
            <a:stCxn id="16" idx="0"/>
          </p:cNvCxnSpPr>
          <p:nvPr/>
        </p:nvCxnSpPr>
        <p:spPr>
          <a:xfrm flipV="1">
            <a:off x="9147969" y="4960982"/>
            <a:ext cx="0" cy="108574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D551858-29F0-43B2-B420-7527209BA25E}"/>
              </a:ext>
            </a:extLst>
          </p:cNvPr>
          <p:cNvCxnSpPr>
            <a:cxnSpLocks/>
          </p:cNvCxnSpPr>
          <p:nvPr/>
        </p:nvCxnSpPr>
        <p:spPr>
          <a:xfrm>
            <a:off x="6603393" y="4960979"/>
            <a:ext cx="254457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21BC4E5-2F3B-4BC9-B4AC-F03FFE3BA8F5}"/>
              </a:ext>
            </a:extLst>
          </p:cNvPr>
          <p:cNvCxnSpPr>
            <a:cxnSpLocks/>
          </p:cNvCxnSpPr>
          <p:nvPr/>
        </p:nvCxnSpPr>
        <p:spPr>
          <a:xfrm flipV="1">
            <a:off x="6639403" y="4993146"/>
            <a:ext cx="0" cy="108574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CA036A8-46C6-4EC9-9B89-4DECF0B9F4E0}"/>
              </a:ext>
            </a:extLst>
          </p:cNvPr>
          <p:cNvSpPr/>
          <p:nvPr/>
        </p:nvSpPr>
        <p:spPr>
          <a:xfrm>
            <a:off x="7262416" y="604672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a:t>
            </a:r>
            <a:br>
              <a:rPr lang="en-US" sz="2400" dirty="0">
                <a:solidFill>
                  <a:schemeClr val="bg1"/>
                </a:solidFill>
              </a:rPr>
            </a:br>
            <a:r>
              <a:rPr lang="en-US" sz="2400" dirty="0">
                <a:solidFill>
                  <a:schemeClr val="bg1"/>
                </a:solidFill>
              </a:rPr>
              <a:t>Infrastructure</a:t>
            </a:r>
          </a:p>
        </p:txBody>
      </p:sp>
      <p:cxnSp>
        <p:nvCxnSpPr>
          <p:cNvPr id="33" name="Straight Connector 32">
            <a:extLst>
              <a:ext uri="{FF2B5EF4-FFF2-40B4-BE49-F238E27FC236}">
                <a16:creationId xmlns:a16="http://schemas.microsoft.com/office/drawing/2014/main" id="{7C199C19-89C6-4F7F-A7D5-4E93E9F0F6FD}"/>
              </a:ext>
            </a:extLst>
          </p:cNvPr>
          <p:cNvCxnSpPr>
            <a:cxnSpLocks/>
          </p:cNvCxnSpPr>
          <p:nvPr/>
        </p:nvCxnSpPr>
        <p:spPr>
          <a:xfrm flipV="1">
            <a:off x="12101377" y="5339452"/>
            <a:ext cx="0" cy="65692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30FBB16-677B-4D19-B5F2-E4E5B6141134}"/>
              </a:ext>
            </a:extLst>
          </p:cNvPr>
          <p:cNvCxnSpPr>
            <a:cxnSpLocks/>
          </p:cNvCxnSpPr>
          <p:nvPr/>
        </p:nvCxnSpPr>
        <p:spPr>
          <a:xfrm>
            <a:off x="6969153" y="5339449"/>
            <a:ext cx="5132224"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075327C-B361-4D4C-BE46-6753B6CFC45D}"/>
              </a:ext>
            </a:extLst>
          </p:cNvPr>
          <p:cNvCxnSpPr>
            <a:cxnSpLocks/>
          </p:cNvCxnSpPr>
          <p:nvPr/>
        </p:nvCxnSpPr>
        <p:spPr>
          <a:xfrm flipV="1">
            <a:off x="7013706" y="5389802"/>
            <a:ext cx="0" cy="689086"/>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FA7BED1-1E40-4DF9-9443-7F267FDC2CA1}"/>
              </a:ext>
            </a:extLst>
          </p:cNvPr>
          <p:cNvSpPr/>
          <p:nvPr/>
        </p:nvSpPr>
        <p:spPr>
          <a:xfrm>
            <a:off x="11066176"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On-Premises Infrastructure</a:t>
            </a:r>
          </a:p>
        </p:txBody>
      </p:sp>
      <p:sp>
        <p:nvSpPr>
          <p:cNvPr id="10" name="Rectangle 9">
            <a:extLst>
              <a:ext uri="{FF2B5EF4-FFF2-40B4-BE49-F238E27FC236}">
                <a16:creationId xmlns:a16="http://schemas.microsoft.com/office/drawing/2014/main" id="{D9B5EA7C-A72A-446C-8FC8-D4AC423582C5}"/>
              </a:ext>
            </a:extLst>
          </p:cNvPr>
          <p:cNvSpPr/>
          <p:nvPr/>
        </p:nvSpPr>
        <p:spPr>
          <a:xfrm>
            <a:off x="3458660"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a:t>
            </a:r>
            <a:br>
              <a:rPr lang="en-US" sz="2400" dirty="0">
                <a:solidFill>
                  <a:schemeClr val="bg1"/>
                </a:solidFill>
              </a:rPr>
            </a:br>
            <a:r>
              <a:rPr lang="en-US" sz="2400" dirty="0">
                <a:solidFill>
                  <a:schemeClr val="bg1"/>
                </a:solidFill>
              </a:rPr>
              <a:t>Infrastructure</a:t>
            </a:r>
          </a:p>
        </p:txBody>
      </p:sp>
      <p:sp>
        <p:nvSpPr>
          <p:cNvPr id="44" name="Rectangle 43">
            <a:extLst>
              <a:ext uri="{FF2B5EF4-FFF2-40B4-BE49-F238E27FC236}">
                <a16:creationId xmlns:a16="http://schemas.microsoft.com/office/drawing/2014/main" id="{C428698E-15E1-4107-B477-B22504F1A2F3}"/>
              </a:ext>
            </a:extLst>
          </p:cNvPr>
          <p:cNvSpPr/>
          <p:nvPr/>
        </p:nvSpPr>
        <p:spPr>
          <a:xfrm>
            <a:off x="14869936" y="6046719"/>
            <a:ext cx="2654098"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 Infrastructure</a:t>
            </a:r>
          </a:p>
        </p:txBody>
      </p:sp>
      <p:cxnSp>
        <p:nvCxnSpPr>
          <p:cNvPr id="45" name="Straight Connector 44">
            <a:extLst>
              <a:ext uri="{FF2B5EF4-FFF2-40B4-BE49-F238E27FC236}">
                <a16:creationId xmlns:a16="http://schemas.microsoft.com/office/drawing/2014/main" id="{5E393ECC-4663-4456-B94E-49857DE80867}"/>
              </a:ext>
            </a:extLst>
          </p:cNvPr>
          <p:cNvCxnSpPr>
            <a:cxnSpLocks/>
          </p:cNvCxnSpPr>
          <p:nvPr/>
        </p:nvCxnSpPr>
        <p:spPr>
          <a:xfrm>
            <a:off x="16187895" y="3551382"/>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85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Riser</a:t>
            </a:r>
          </a:p>
        </p:txBody>
      </p:sp>
      <p:pic>
        <p:nvPicPr>
          <p:cNvPr id="1026" name="Picture 2">
            <a:extLst>
              <a:ext uri="{FF2B5EF4-FFF2-40B4-BE49-F238E27FC236}">
                <a16:creationId xmlns:a16="http://schemas.microsoft.com/office/drawing/2014/main" id="{083E07E9-337E-4A4F-84FE-442321C2B3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5471" y="2876549"/>
            <a:ext cx="9525000" cy="45339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DC6163-A2C9-448B-BF1E-2D1D1D82F50F}"/>
              </a:ext>
            </a:extLst>
          </p:cNvPr>
          <p:cNvSpPr txBox="1"/>
          <p:nvPr/>
        </p:nvSpPr>
        <p:spPr>
          <a:xfrm>
            <a:off x="5216029" y="9323154"/>
            <a:ext cx="4720138" cy="307777"/>
          </a:xfrm>
          <a:prstGeom prst="rect">
            <a:avLst/>
          </a:prstGeom>
          <a:noFill/>
        </p:spPr>
        <p:txBody>
          <a:bodyPr wrap="none" rtlCol="0">
            <a:spAutoFit/>
          </a:bodyPr>
          <a:lstStyle/>
          <a:p>
            <a:r>
              <a:rPr lang="en-US" sz="1400" dirty="0">
                <a:solidFill>
                  <a:srgbClr val="4A4D53"/>
                </a:solidFill>
              </a:rPr>
              <a:t>| Source: Wikipedia/Core Systems Inc. under CC0</a:t>
            </a:r>
          </a:p>
        </p:txBody>
      </p:sp>
    </p:spTree>
    <p:extLst>
      <p:ext uri="{BB962C8B-B14F-4D97-AF65-F5344CB8AC3E}">
        <p14:creationId xmlns:p14="http://schemas.microsoft.com/office/powerpoint/2010/main" val="27939590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Automation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781554" y="9304234"/>
            <a:ext cx="5713872" cy="307777"/>
          </a:xfrm>
          <a:prstGeom prst="rect">
            <a:avLst/>
          </a:prstGeom>
          <a:noFill/>
        </p:spPr>
        <p:txBody>
          <a:bodyPr wrap="none" rtlCol="0">
            <a:spAutoFit/>
          </a:bodyPr>
          <a:lstStyle/>
          <a:p>
            <a:r>
              <a:rPr lang="en-US" sz="1400" dirty="0">
                <a:solidFill>
                  <a:schemeClr val="bg1"/>
                </a:solidFill>
              </a:rPr>
              <a:t>Source: Wikipedia/KUKA </a:t>
            </a:r>
            <a:r>
              <a:rPr lang="en-US" sz="1400" dirty="0" err="1">
                <a:solidFill>
                  <a:schemeClr val="bg1"/>
                </a:solidFill>
              </a:rPr>
              <a:t>Roboter</a:t>
            </a:r>
            <a:r>
              <a:rPr lang="en-US" sz="1400" dirty="0">
                <a:solidFill>
                  <a:schemeClr val="bg1"/>
                </a:solidFill>
              </a:rPr>
              <a:t> </a:t>
            </a:r>
            <a:r>
              <a:rPr lang="en-US" sz="1400" dirty="0" err="1">
                <a:solidFill>
                  <a:schemeClr val="bg1"/>
                </a:solidFill>
              </a:rPr>
              <a:t>Gmbh</a:t>
            </a:r>
            <a:r>
              <a:rPr lang="en-US" sz="1400" dirty="0">
                <a:solidFill>
                  <a:schemeClr val="bg1"/>
                </a:solidFill>
              </a:rPr>
              <a:t> under Public Domain</a:t>
            </a:r>
          </a:p>
        </p:txBody>
      </p:sp>
    </p:spTree>
    <p:extLst>
      <p:ext uri="{BB962C8B-B14F-4D97-AF65-F5344CB8AC3E}">
        <p14:creationId xmlns:p14="http://schemas.microsoft.com/office/powerpoint/2010/main" val="22225246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Documentation</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stCxn id="8" idx="1"/>
            <a:endCxn id="6" idx="3"/>
          </p:cNvCxnSpPr>
          <p:nvPr/>
        </p:nvCxnSpPr>
        <p:spPr>
          <a:xfrm flipH="1">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6850023" y="5763489"/>
            <a:ext cx="4778937" cy="523220"/>
          </a:xfrm>
          <a:prstGeom prst="rect">
            <a:avLst/>
          </a:prstGeom>
          <a:noFill/>
        </p:spPr>
        <p:txBody>
          <a:bodyPr wrap="none" rtlCol="0">
            <a:spAutoFit/>
          </a:bodyPr>
          <a:lstStyle/>
          <a:p>
            <a:pPr algn="ctr"/>
            <a:r>
              <a:rPr lang="en-US" sz="2800" dirty="0"/>
              <a:t>This is never happening…</a:t>
            </a:r>
          </a:p>
        </p:txBody>
      </p:sp>
    </p:spTree>
    <p:extLst>
      <p:ext uri="{BB962C8B-B14F-4D97-AF65-F5344CB8AC3E}">
        <p14:creationId xmlns:p14="http://schemas.microsoft.com/office/powerpoint/2010/main" val="30700637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Testing environment</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Live environment</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Test environment</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7608928" y="5763489"/>
            <a:ext cx="3078086" cy="523220"/>
          </a:xfrm>
          <a:prstGeom prst="rect">
            <a:avLst/>
          </a:prstGeom>
          <a:noFill/>
        </p:spPr>
        <p:txBody>
          <a:bodyPr wrap="none" rtlCol="0">
            <a:spAutoFit/>
          </a:bodyPr>
          <a:lstStyle/>
          <a:p>
            <a:pPr algn="ctr"/>
            <a:r>
              <a:rPr lang="en-US" sz="2800" dirty="0"/>
              <a:t>This is difficult…</a:t>
            </a:r>
          </a:p>
        </p:txBody>
      </p:sp>
    </p:spTree>
    <p:extLst>
      <p:ext uri="{BB962C8B-B14F-4D97-AF65-F5344CB8AC3E}">
        <p14:creationId xmlns:p14="http://schemas.microsoft.com/office/powerpoint/2010/main" val="10387411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Automation</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73688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1656798" y="1800001"/>
            <a:ext cx="16101394" cy="2762888"/>
          </a:xfrm>
        </p:spPr>
        <p:txBody>
          <a:bodyPr/>
          <a:lstStyle/>
          <a:p>
            <a:pPr marL="0" indent="0">
              <a:buNone/>
            </a:pPr>
            <a:r>
              <a:rPr lang="en-US" dirty="0"/>
              <a:t>Can tear down infrastructure automatically</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836028" y="1716774"/>
            <a:ext cx="744186" cy="707886"/>
            <a:chOff x="267194" y="925678"/>
            <a:chExt cx="372093" cy="353943"/>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53943"/>
            </a:xfrm>
            <a:prstGeom prst="rect">
              <a:avLst/>
            </a:prstGeom>
            <a:noFill/>
          </p:spPr>
          <p:txBody>
            <a:bodyPr wrap="square" rtlCol="0">
              <a:spAutoFit/>
            </a:bodyPr>
            <a:lstStyle/>
            <a:p>
              <a:pPr algn="ctr"/>
              <a:r>
                <a:rPr lang="en-US" sz="40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836028" y="4562890"/>
            <a:ext cx="744186" cy="707886"/>
            <a:chOff x="267194" y="929636"/>
            <a:chExt cx="372093" cy="353943"/>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53943"/>
            </a:xfrm>
            <a:prstGeom prst="rect">
              <a:avLst/>
            </a:prstGeom>
            <a:noFill/>
          </p:spPr>
          <p:txBody>
            <a:bodyPr wrap="square" rtlCol="0">
              <a:spAutoFit/>
            </a:bodyPr>
            <a:lstStyle/>
            <a:p>
              <a:pPr algn="ctr"/>
              <a:r>
                <a:rPr lang="en-US" sz="40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1580214" y="4642057"/>
            <a:ext cx="16101394" cy="2762888"/>
          </a:xfrm>
          <a:prstGeom prst="rect">
            <a:avLst/>
          </a:prstGeom>
        </p:spPr>
        <p:txBody>
          <a:bodyPr vert="horz" lIns="182880" tIns="91440" rIns="182880" bIns="9144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None/>
            </a:pPr>
            <a:r>
              <a:rPr lang="en-US" sz="3600" dirty="0"/>
              <a:t>Expects full automation</a:t>
            </a:r>
          </a:p>
        </p:txBody>
      </p:sp>
    </p:spTree>
    <p:extLst>
      <p:ext uri="{BB962C8B-B14F-4D97-AF65-F5344CB8AC3E}">
        <p14:creationId xmlns:p14="http://schemas.microsoft.com/office/powerpoint/2010/main" val="12747765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Ansible</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1656798" y="1800001"/>
            <a:ext cx="16101394" cy="2762888"/>
          </a:xfrm>
        </p:spPr>
        <p:txBody>
          <a:bodyPr/>
          <a:lstStyle/>
          <a:p>
            <a:pPr marL="0" indent="0">
              <a:buNone/>
            </a:pPr>
            <a:r>
              <a:rPr lang="en-US" dirty="0"/>
              <a:t>Allows for partial automation</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836028" y="1716774"/>
            <a:ext cx="744186" cy="707886"/>
            <a:chOff x="267194" y="925678"/>
            <a:chExt cx="372093" cy="353943"/>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53943"/>
            </a:xfrm>
            <a:prstGeom prst="rect">
              <a:avLst/>
            </a:prstGeom>
            <a:noFill/>
          </p:spPr>
          <p:txBody>
            <a:bodyPr wrap="square" rtlCol="0">
              <a:spAutoFit/>
            </a:bodyPr>
            <a:lstStyle/>
            <a:p>
              <a:pPr algn="ctr"/>
              <a:r>
                <a:rPr lang="en-US" sz="40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836028" y="4562890"/>
            <a:ext cx="744186" cy="707886"/>
            <a:chOff x="267194" y="929636"/>
            <a:chExt cx="372093" cy="353943"/>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53943"/>
            </a:xfrm>
            <a:prstGeom prst="rect">
              <a:avLst/>
            </a:prstGeom>
            <a:noFill/>
          </p:spPr>
          <p:txBody>
            <a:bodyPr wrap="square" rtlCol="0">
              <a:spAutoFit/>
            </a:bodyPr>
            <a:lstStyle/>
            <a:p>
              <a:pPr algn="ctr"/>
              <a:r>
                <a:rPr lang="en-US" sz="40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1580214" y="4642057"/>
            <a:ext cx="16101394" cy="2762888"/>
          </a:xfrm>
          <a:prstGeom prst="rect">
            <a:avLst/>
          </a:prstGeom>
        </p:spPr>
        <p:txBody>
          <a:bodyPr vert="horz" lIns="182880" tIns="91440" rIns="182880" bIns="9144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None/>
            </a:pPr>
            <a:r>
              <a:rPr lang="en-US" sz="3600" dirty="0"/>
              <a:t>Does not automatically tear down infrastructure</a:t>
            </a:r>
          </a:p>
        </p:txBody>
      </p:sp>
    </p:spTree>
    <p:extLst>
      <p:ext uri="{BB962C8B-B14F-4D97-AF65-F5344CB8AC3E}">
        <p14:creationId xmlns:p14="http://schemas.microsoft.com/office/powerpoint/2010/main" val="17578475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Regulation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787993" y="9304234"/>
            <a:ext cx="4688912"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Yeu</a:t>
            </a:r>
            <a:r>
              <a:rPr lang="en-US" sz="1400" dirty="0">
                <a:solidFill>
                  <a:schemeClr val="bg1"/>
                </a:solidFill>
              </a:rPr>
              <a:t> </a:t>
            </a:r>
            <a:r>
              <a:rPr lang="en-US" sz="1400" dirty="0" err="1">
                <a:solidFill>
                  <a:schemeClr val="bg1"/>
                </a:solidFill>
              </a:rPr>
              <a:t>Ninje</a:t>
            </a:r>
            <a:r>
              <a:rPr lang="en-US" sz="1400" dirty="0">
                <a:solidFill>
                  <a:schemeClr val="bg1"/>
                </a:solidFill>
              </a:rPr>
              <a:t> under Public Domain</a:t>
            </a:r>
          </a:p>
        </p:txBody>
      </p:sp>
    </p:spTree>
    <p:extLst>
      <p:ext uri="{BB962C8B-B14F-4D97-AF65-F5344CB8AC3E}">
        <p14:creationId xmlns:p14="http://schemas.microsoft.com/office/powerpoint/2010/main" val="21553326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p:txBody>
          <a:bodyPr/>
          <a:lstStyle/>
          <a:p>
            <a:r>
              <a:rPr lang="en-US" dirty="0"/>
              <a:t>GDPR</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485435" y="2462237"/>
            <a:ext cx="7325069" cy="5365701"/>
          </a:xfrm>
        </p:spPr>
        <p:txBody>
          <a:bodyPr anchor="ctr">
            <a:normAutofit/>
          </a:bodyPr>
          <a:lstStyle/>
          <a:p>
            <a:pPr>
              <a:lnSpc>
                <a:spcPct val="100000"/>
              </a:lnSpc>
            </a:pPr>
            <a:r>
              <a:rPr lang="en-US" sz="2400" dirty="0">
                <a:solidFill>
                  <a:srgbClr val="005596"/>
                </a:solidFill>
              </a:rPr>
              <a:t> </a:t>
            </a:r>
            <a:r>
              <a:rPr lang="en-US" sz="2400" dirty="0">
                <a:solidFill>
                  <a:schemeClr val="tx1">
                    <a:lumMod val="85000"/>
                    <a:lumOff val="15000"/>
                  </a:schemeClr>
                </a:solidFill>
              </a:rPr>
              <a:t>Applies to </a:t>
            </a:r>
            <a:r>
              <a:rPr lang="en-US" sz="2400" i="1" dirty="0">
                <a:solidFill>
                  <a:schemeClr val="tx1">
                    <a:lumMod val="85000"/>
                    <a:lumOff val="15000"/>
                  </a:schemeClr>
                </a:solidFill>
              </a:rPr>
              <a:t>all companies</a:t>
            </a:r>
            <a:r>
              <a:rPr lang="en-US" sz="2400" dirty="0">
                <a:solidFill>
                  <a:schemeClr val="tx1">
                    <a:lumMod val="85000"/>
                    <a:lumOff val="15000"/>
                  </a:schemeClr>
                </a:solidFill>
              </a:rPr>
              <a:t>, world-wide,</a:t>
            </a:r>
            <a:br>
              <a:rPr lang="en-US" sz="2400" dirty="0">
                <a:solidFill>
                  <a:schemeClr val="tx1">
                    <a:lumMod val="85000"/>
                    <a:lumOff val="15000"/>
                  </a:schemeClr>
                </a:solidFill>
              </a:rPr>
            </a:br>
            <a:r>
              <a:rPr lang="en-US" sz="2400" dirty="0">
                <a:solidFill>
                  <a:schemeClr val="tx1">
                    <a:lumMod val="85000"/>
                    <a:lumOff val="15000"/>
                  </a:schemeClr>
                </a:solidFill>
              </a:rPr>
              <a:t> that handle personal </a:t>
            </a:r>
            <a:r>
              <a:rPr lang="en-US" sz="2400" i="1" dirty="0">
                <a:solidFill>
                  <a:schemeClr val="tx1">
                    <a:lumMod val="85000"/>
                    <a:lumOff val="15000"/>
                  </a:schemeClr>
                </a:solidFill>
              </a:rPr>
              <a:t>data of EU citizens</a:t>
            </a:r>
            <a:r>
              <a:rPr lang="en-US" sz="2400" dirty="0">
                <a:solidFill>
                  <a:schemeClr val="tx1">
                    <a:lumMod val="85000"/>
                    <a:lumOff val="15000"/>
                  </a:schemeClr>
                </a:solidFill>
              </a:rPr>
              <a:t>.</a:t>
            </a:r>
          </a:p>
          <a:p>
            <a:pPr>
              <a:lnSpc>
                <a:spcPct val="100000"/>
              </a:lnSpc>
            </a:pPr>
            <a:r>
              <a:rPr lang="en-US" sz="2400" dirty="0">
                <a:solidFill>
                  <a:srgbClr val="005596"/>
                </a:solidFill>
              </a:rPr>
              <a:t> </a:t>
            </a:r>
            <a:r>
              <a:rPr lang="en-US" sz="2400" dirty="0">
                <a:solidFill>
                  <a:schemeClr val="tx1">
                    <a:lumMod val="85000"/>
                    <a:lumOff val="15000"/>
                  </a:schemeClr>
                </a:solidFill>
              </a:rPr>
              <a:t>Companies must </a:t>
            </a:r>
            <a:r>
              <a:rPr lang="en-US" sz="2400" i="1" dirty="0">
                <a:solidFill>
                  <a:schemeClr val="tx1">
                    <a:lumMod val="85000"/>
                    <a:lumOff val="15000"/>
                  </a:schemeClr>
                </a:solidFill>
              </a:rPr>
              <a:t>keep track of why</a:t>
            </a:r>
            <a:br>
              <a:rPr lang="en-US" sz="2400" i="1" dirty="0">
                <a:solidFill>
                  <a:schemeClr val="tx1">
                    <a:lumMod val="85000"/>
                    <a:lumOff val="15000"/>
                  </a:schemeClr>
                </a:solidFill>
              </a:rPr>
            </a:br>
            <a:r>
              <a:rPr lang="en-US" sz="2400" i="1" dirty="0">
                <a:solidFill>
                  <a:schemeClr val="tx1">
                    <a:lumMod val="85000"/>
                    <a:lumOff val="15000"/>
                  </a:schemeClr>
                </a:solidFill>
              </a:rPr>
              <a:t> and how </a:t>
            </a:r>
            <a:r>
              <a:rPr lang="en-US" sz="2400" dirty="0">
                <a:solidFill>
                  <a:schemeClr val="tx1">
                    <a:lumMod val="85000"/>
                    <a:lumOff val="15000"/>
                  </a:schemeClr>
                </a:solidFill>
              </a:rPr>
              <a:t>data is handled.</a:t>
            </a:r>
          </a:p>
          <a:p>
            <a:pPr>
              <a:lnSpc>
                <a:spcPct val="100000"/>
              </a:lnSpc>
            </a:pPr>
            <a:r>
              <a:rPr lang="en-US" sz="2400" dirty="0">
                <a:solidFill>
                  <a:srgbClr val="005596"/>
                </a:solidFill>
              </a:rPr>
              <a:t> </a:t>
            </a:r>
            <a:r>
              <a:rPr lang="en-US" sz="2400" dirty="0">
                <a:solidFill>
                  <a:schemeClr val="tx1">
                    <a:lumMod val="85000"/>
                    <a:lumOff val="15000"/>
                  </a:schemeClr>
                </a:solidFill>
              </a:rPr>
              <a:t>Data subjects have wide ranging, but not</a:t>
            </a:r>
            <a:br>
              <a:rPr lang="en-US" sz="2400" dirty="0">
                <a:solidFill>
                  <a:schemeClr val="tx1">
                    <a:lumMod val="85000"/>
                    <a:lumOff val="15000"/>
                  </a:schemeClr>
                </a:solidFill>
              </a:rPr>
            </a:br>
            <a:r>
              <a:rPr lang="en-US" sz="2400" dirty="0">
                <a:solidFill>
                  <a:schemeClr val="tx1">
                    <a:lumMod val="85000"/>
                    <a:lumOff val="15000"/>
                  </a:schemeClr>
                </a:solidFill>
              </a:rPr>
              <a:t> unlimited rights to </a:t>
            </a:r>
            <a:r>
              <a:rPr lang="en-US" sz="2400" i="1" dirty="0">
                <a:solidFill>
                  <a:schemeClr val="tx1">
                    <a:lumMod val="85000"/>
                    <a:lumOff val="15000"/>
                  </a:schemeClr>
                </a:solidFill>
              </a:rPr>
              <a:t>request information,</a:t>
            </a:r>
            <a:br>
              <a:rPr lang="en-US" sz="2400" i="1" dirty="0">
                <a:solidFill>
                  <a:schemeClr val="tx1">
                    <a:lumMod val="85000"/>
                    <a:lumOff val="15000"/>
                  </a:schemeClr>
                </a:solidFill>
              </a:rPr>
            </a:br>
            <a:r>
              <a:rPr lang="en-US" sz="2400" i="1" dirty="0">
                <a:solidFill>
                  <a:schemeClr val="tx1">
                    <a:lumMod val="85000"/>
                    <a:lumOff val="15000"/>
                  </a:schemeClr>
                </a:solidFill>
              </a:rPr>
              <a:t> correction and deletion of data</a:t>
            </a:r>
            <a:r>
              <a:rPr lang="en-US" sz="2400" dirty="0">
                <a:solidFill>
                  <a:schemeClr val="tx1">
                    <a:lumMod val="85000"/>
                    <a:lumOff val="15000"/>
                  </a:schemeClr>
                </a:solidFill>
              </a:rPr>
              <a:t>.</a:t>
            </a:r>
          </a:p>
          <a:p>
            <a:pPr>
              <a:lnSpc>
                <a:spcPct val="100000"/>
              </a:lnSpc>
            </a:pPr>
            <a:r>
              <a:rPr lang="en-US" sz="2400" dirty="0">
                <a:solidFill>
                  <a:srgbClr val="005596"/>
                </a:solidFill>
              </a:rPr>
              <a:t> </a:t>
            </a:r>
            <a:r>
              <a:rPr lang="en-US" sz="2400" dirty="0">
                <a:solidFill>
                  <a:schemeClr val="tx1">
                    <a:lumMod val="85000"/>
                    <a:lumOff val="15000"/>
                  </a:schemeClr>
                </a:solidFill>
              </a:rPr>
              <a:t>Data breaches </a:t>
            </a:r>
            <a:r>
              <a:rPr lang="en-US" sz="2400" i="1" dirty="0">
                <a:solidFill>
                  <a:schemeClr val="tx1">
                    <a:lumMod val="85000"/>
                    <a:lumOff val="15000"/>
                  </a:schemeClr>
                </a:solidFill>
              </a:rPr>
              <a:t>have to be reported </a:t>
            </a:r>
            <a:r>
              <a:rPr lang="en-US" sz="2400" dirty="0">
                <a:solidFill>
                  <a:schemeClr val="tx1">
                    <a:lumMod val="85000"/>
                    <a:lumOff val="15000"/>
                  </a:schemeClr>
                </a:solidFill>
              </a:rPr>
              <a:t>and</a:t>
            </a:r>
            <a:br>
              <a:rPr lang="en-US" sz="2400" dirty="0">
                <a:solidFill>
                  <a:schemeClr val="tx1">
                    <a:lumMod val="85000"/>
                    <a:lumOff val="15000"/>
                  </a:schemeClr>
                </a:solidFill>
              </a:rPr>
            </a:br>
            <a:r>
              <a:rPr lang="en-US" sz="2400" dirty="0">
                <a:solidFill>
                  <a:schemeClr val="tx1">
                    <a:lumMod val="85000"/>
                    <a:lumOff val="15000"/>
                  </a:schemeClr>
                </a:solidFill>
              </a:rPr>
              <a:t> may carry a fine.</a:t>
            </a:r>
          </a:p>
          <a:p>
            <a:pPr>
              <a:lnSpc>
                <a:spcPct val="100000"/>
              </a:lnSpc>
            </a:pPr>
            <a:r>
              <a:rPr lang="en-US" sz="2400" dirty="0">
                <a:solidFill>
                  <a:srgbClr val="005596"/>
                </a:solidFill>
              </a:rPr>
              <a:t> </a:t>
            </a:r>
            <a:r>
              <a:rPr lang="en-US" sz="2400" dirty="0">
                <a:solidFill>
                  <a:schemeClr val="tx1">
                    <a:lumMod val="85000"/>
                    <a:lumOff val="15000"/>
                  </a:schemeClr>
                </a:solidFill>
              </a:rPr>
              <a:t>The </a:t>
            </a:r>
            <a:r>
              <a:rPr lang="en-US" sz="2400" i="1" dirty="0">
                <a:solidFill>
                  <a:schemeClr val="tx1">
                    <a:lumMod val="85000"/>
                    <a:lumOff val="15000"/>
                  </a:schemeClr>
                </a:solidFill>
              </a:rPr>
              <a:t>right of deletion </a:t>
            </a:r>
            <a:r>
              <a:rPr lang="en-US" sz="2400" dirty="0">
                <a:solidFill>
                  <a:schemeClr val="tx1">
                    <a:lumMod val="85000"/>
                    <a:lumOff val="15000"/>
                  </a:schemeClr>
                </a:solidFill>
              </a:rPr>
              <a:t>means that backups</a:t>
            </a:r>
            <a:br>
              <a:rPr lang="en-US" sz="2400" dirty="0">
                <a:solidFill>
                  <a:schemeClr val="tx1">
                    <a:lumMod val="85000"/>
                    <a:lumOff val="15000"/>
                  </a:schemeClr>
                </a:solidFill>
              </a:rPr>
            </a:br>
            <a:r>
              <a:rPr lang="en-US" sz="2400" dirty="0">
                <a:solidFill>
                  <a:schemeClr val="tx1">
                    <a:lumMod val="85000"/>
                    <a:lumOff val="15000"/>
                  </a:schemeClr>
                </a:solidFill>
              </a:rPr>
              <a:t> have to be set up in such a way that data</a:t>
            </a:r>
            <a:br>
              <a:rPr lang="en-US" sz="2400" dirty="0">
                <a:solidFill>
                  <a:schemeClr val="tx1">
                    <a:lumMod val="85000"/>
                    <a:lumOff val="15000"/>
                  </a:schemeClr>
                </a:solidFill>
              </a:rPr>
            </a:br>
            <a:r>
              <a:rPr lang="en-US" sz="2400" dirty="0">
                <a:solidFill>
                  <a:schemeClr val="tx1">
                    <a:lumMod val="85000"/>
                    <a:lumOff val="15000"/>
                  </a:schemeClr>
                </a:solidFill>
              </a:rPr>
              <a:t> can be deleted.</a:t>
            </a:r>
          </a:p>
        </p:txBody>
      </p:sp>
    </p:spTree>
    <p:extLst>
      <p:ext uri="{BB962C8B-B14F-4D97-AF65-F5344CB8AC3E}">
        <p14:creationId xmlns:p14="http://schemas.microsoft.com/office/powerpoint/2010/main" val="27894300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Clarifying Lawful Overseas Use of Data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639981" y="1800002"/>
            <a:ext cx="701597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Cloud providers must hand over data to</a:t>
            </a:r>
            <a:br>
              <a:rPr lang="en-US" sz="2400" dirty="0">
                <a:solidFill>
                  <a:schemeClr val="tx1">
                    <a:lumMod val="85000"/>
                    <a:lumOff val="15000"/>
                  </a:schemeClr>
                </a:solidFill>
              </a:rPr>
            </a:br>
            <a:r>
              <a:rPr lang="en-US" sz="2400" dirty="0">
                <a:solidFill>
                  <a:schemeClr val="tx1">
                    <a:lumMod val="85000"/>
                    <a:lumOff val="15000"/>
                  </a:schemeClr>
                </a:solidFill>
              </a:rPr>
              <a:t> US authorities if requested.</a:t>
            </a:r>
          </a:p>
          <a:p>
            <a:r>
              <a:rPr lang="en-US" sz="2400" dirty="0">
                <a:solidFill>
                  <a:srgbClr val="005596"/>
                </a:solidFill>
              </a:rPr>
              <a:t> </a:t>
            </a:r>
            <a:r>
              <a:rPr lang="en-US" sz="2400" dirty="0">
                <a:solidFill>
                  <a:schemeClr val="tx1">
                    <a:lumMod val="85000"/>
                    <a:lumOff val="15000"/>
                  </a:schemeClr>
                </a:solidFill>
              </a:rPr>
              <a:t>Even if the data is stored in a different</a:t>
            </a:r>
            <a:br>
              <a:rPr lang="en-US" sz="2400" dirty="0">
                <a:solidFill>
                  <a:schemeClr val="tx1">
                    <a:lumMod val="85000"/>
                    <a:lumOff val="15000"/>
                  </a:schemeClr>
                </a:solidFill>
              </a:rPr>
            </a:br>
            <a:r>
              <a:rPr lang="en-US" sz="2400" dirty="0">
                <a:solidFill>
                  <a:schemeClr val="tx1">
                    <a:lumMod val="85000"/>
                    <a:lumOff val="15000"/>
                  </a:schemeClr>
                </a:solidFill>
              </a:rPr>
              <a:t> country.</a:t>
            </a:r>
          </a:p>
        </p:txBody>
      </p:sp>
    </p:spTree>
    <p:extLst>
      <p:ext uri="{BB962C8B-B14F-4D97-AF65-F5344CB8AC3E}">
        <p14:creationId xmlns:p14="http://schemas.microsoft.com/office/powerpoint/2010/main" val="74074036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Digital Millennium Copyright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604564" y="1800002"/>
            <a:ext cx="7086810"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Safe harbor for providers against</a:t>
            </a:r>
            <a:br>
              <a:rPr lang="en-US" sz="2400" dirty="0">
                <a:solidFill>
                  <a:schemeClr val="tx1">
                    <a:lumMod val="85000"/>
                    <a:lumOff val="15000"/>
                  </a:schemeClr>
                </a:solidFill>
              </a:rPr>
            </a:br>
            <a:r>
              <a:rPr lang="en-US" sz="2400" dirty="0">
                <a:solidFill>
                  <a:schemeClr val="tx1">
                    <a:lumMod val="85000"/>
                    <a:lumOff val="15000"/>
                  </a:schemeClr>
                </a:solidFill>
              </a:rPr>
              <a:t> copyright infringement,</a:t>
            </a:r>
          </a:p>
          <a:p>
            <a:r>
              <a:rPr lang="en-US" sz="2400" dirty="0">
                <a:solidFill>
                  <a:srgbClr val="005596"/>
                </a:solidFill>
              </a:rPr>
              <a:t> </a:t>
            </a:r>
            <a:r>
              <a:rPr lang="en-US" sz="2400" dirty="0">
                <a:solidFill>
                  <a:schemeClr val="tx1">
                    <a:lumMod val="85000"/>
                    <a:lumOff val="15000"/>
                  </a:schemeClr>
                </a:solidFill>
              </a:rPr>
              <a:t>Providers need to remove infringing</a:t>
            </a:r>
            <a:br>
              <a:rPr lang="en-US" sz="2400" dirty="0">
                <a:solidFill>
                  <a:schemeClr val="tx1">
                    <a:lumMod val="85000"/>
                    <a:lumOff val="15000"/>
                  </a:schemeClr>
                </a:solidFill>
              </a:rPr>
            </a:br>
            <a:r>
              <a:rPr lang="en-US" sz="2400" dirty="0">
                <a:solidFill>
                  <a:schemeClr val="tx1">
                    <a:lumMod val="85000"/>
                    <a:lumOff val="15000"/>
                  </a:schemeClr>
                </a:solidFill>
              </a:rPr>
              <a:t> material upon notice by the copyright</a:t>
            </a:r>
            <a:br>
              <a:rPr lang="en-US" sz="2400" dirty="0">
                <a:solidFill>
                  <a:schemeClr val="tx1">
                    <a:lumMod val="85000"/>
                    <a:lumOff val="15000"/>
                  </a:schemeClr>
                </a:solidFill>
              </a:rPr>
            </a:br>
            <a:r>
              <a:rPr lang="en-US" sz="2400" dirty="0">
                <a:solidFill>
                  <a:schemeClr val="tx1">
                    <a:lumMod val="85000"/>
                    <a:lumOff val="15000"/>
                  </a:schemeClr>
                </a:solidFill>
              </a:rPr>
              <a:t> holder,</a:t>
            </a:r>
          </a:p>
          <a:p>
            <a:r>
              <a:rPr lang="en-US" sz="2400" dirty="0">
                <a:solidFill>
                  <a:srgbClr val="005596"/>
                </a:solidFill>
              </a:rPr>
              <a:t> </a:t>
            </a:r>
            <a:r>
              <a:rPr lang="en-US" sz="2400" dirty="0">
                <a:solidFill>
                  <a:schemeClr val="tx1">
                    <a:lumMod val="85000"/>
                    <a:lumOff val="15000"/>
                  </a:schemeClr>
                </a:solidFill>
              </a:rPr>
              <a:t>Mistakenly taken-down materials are</a:t>
            </a:r>
            <a:br>
              <a:rPr lang="en-US" sz="2400" dirty="0">
                <a:solidFill>
                  <a:schemeClr val="tx1">
                    <a:lumMod val="85000"/>
                    <a:lumOff val="15000"/>
                  </a:schemeClr>
                </a:solidFill>
              </a:rPr>
            </a:br>
            <a:r>
              <a:rPr lang="en-US" sz="2400" dirty="0">
                <a:solidFill>
                  <a:schemeClr val="tx1">
                    <a:lumMod val="85000"/>
                    <a:lumOff val="15000"/>
                  </a:schemeClr>
                </a:solidFill>
              </a:rPr>
              <a:t> reinstated upon notice by the uploader,</a:t>
            </a:r>
          </a:p>
          <a:p>
            <a:r>
              <a:rPr lang="en-US" sz="2400" dirty="0">
                <a:solidFill>
                  <a:srgbClr val="005596"/>
                </a:solidFill>
              </a:rPr>
              <a:t> </a:t>
            </a:r>
            <a:r>
              <a:rPr lang="en-US" sz="2400" dirty="0">
                <a:solidFill>
                  <a:schemeClr val="tx1">
                    <a:lumMod val="85000"/>
                    <a:lumOff val="15000"/>
                  </a:schemeClr>
                </a:solidFill>
              </a:rPr>
              <a:t>The copyright holder may further pursue</a:t>
            </a:r>
            <a:br>
              <a:rPr lang="en-US" sz="2400" dirty="0">
                <a:solidFill>
                  <a:schemeClr val="tx1">
                    <a:lumMod val="85000"/>
                    <a:lumOff val="15000"/>
                  </a:schemeClr>
                </a:solidFill>
              </a:rPr>
            </a:br>
            <a:r>
              <a:rPr lang="en-US" sz="2400" dirty="0">
                <a:solidFill>
                  <a:schemeClr val="tx1">
                    <a:lumMod val="85000"/>
                    <a:lumOff val="15000"/>
                  </a:schemeClr>
                </a:solidFill>
              </a:rPr>
              <a:t> this in court.</a:t>
            </a:r>
          </a:p>
        </p:txBody>
      </p:sp>
    </p:spTree>
    <p:extLst>
      <p:ext uri="{BB962C8B-B14F-4D97-AF65-F5344CB8AC3E}">
        <p14:creationId xmlns:p14="http://schemas.microsoft.com/office/powerpoint/2010/main" val="3148330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Rack</a:t>
            </a:r>
          </a:p>
        </p:txBody>
      </p:sp>
      <p:pic>
        <p:nvPicPr>
          <p:cNvPr id="2050" name="Picture 2">
            <a:extLst>
              <a:ext uri="{FF2B5EF4-FFF2-40B4-BE49-F238E27FC236}">
                <a16:creationId xmlns:a16="http://schemas.microsoft.com/office/drawing/2014/main" id="{6DDDC9A7-E47C-46F6-8CDF-6AB0729C6D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0900" y="-1"/>
            <a:ext cx="3834142" cy="92596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85D9556-9811-49F3-BC3C-7C05AD020253}"/>
              </a:ext>
            </a:extLst>
          </p:cNvPr>
          <p:cNvSpPr txBox="1"/>
          <p:nvPr/>
        </p:nvSpPr>
        <p:spPr>
          <a:xfrm>
            <a:off x="5216029" y="9323154"/>
            <a:ext cx="5056384" cy="307777"/>
          </a:xfrm>
          <a:prstGeom prst="rect">
            <a:avLst/>
          </a:prstGeom>
          <a:noFill/>
        </p:spPr>
        <p:txBody>
          <a:bodyPr wrap="none" rtlCol="0">
            <a:spAutoFit/>
          </a:bodyPr>
          <a:lstStyle/>
          <a:p>
            <a:r>
              <a:rPr lang="en-US" sz="1400" dirty="0">
                <a:solidFill>
                  <a:srgbClr val="4A4D53"/>
                </a:solidFill>
              </a:rPr>
              <a:t>| Source: Wikipedia/David Lippincott under CC BY 3.0</a:t>
            </a:r>
          </a:p>
        </p:txBody>
      </p:sp>
    </p:spTree>
    <p:extLst>
      <p:ext uri="{BB962C8B-B14F-4D97-AF65-F5344CB8AC3E}">
        <p14:creationId xmlns:p14="http://schemas.microsoft.com/office/powerpoint/2010/main" val="18025680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Communications Decency Act, Section 230</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527291" y="1800002"/>
            <a:ext cx="724135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Safe harbor for providers against breaking</a:t>
            </a:r>
            <a:br>
              <a:rPr lang="en-US" sz="2400" dirty="0">
                <a:solidFill>
                  <a:schemeClr val="tx1">
                    <a:lumMod val="85000"/>
                    <a:lumOff val="15000"/>
                  </a:schemeClr>
                </a:solidFill>
              </a:rPr>
            </a:br>
            <a:r>
              <a:rPr lang="en-US" sz="2400" dirty="0">
                <a:solidFill>
                  <a:schemeClr val="tx1">
                    <a:lumMod val="85000"/>
                    <a:lumOff val="15000"/>
                  </a:schemeClr>
                </a:solidFill>
              </a:rPr>
              <a:t> the law.</a:t>
            </a:r>
          </a:p>
        </p:txBody>
      </p:sp>
    </p:spTree>
    <p:extLst>
      <p:ext uri="{BB962C8B-B14F-4D97-AF65-F5344CB8AC3E}">
        <p14:creationId xmlns:p14="http://schemas.microsoft.com/office/powerpoint/2010/main" val="37000703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20"/>
            <a:ext cx="17037394" cy="1311128"/>
          </a:xfrm>
        </p:spPr>
        <p:txBody>
          <a:bodyPr/>
          <a:lstStyle/>
          <a:p>
            <a:r>
              <a:rPr lang="en-US" dirty="0"/>
              <a:t>The fall of Privacy Shield and Standard Contract Clauses </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524071" y="1800002"/>
            <a:ext cx="724779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Privacy Shield was invalidated by the </a:t>
            </a:r>
            <a:br>
              <a:rPr lang="en-US" sz="2400" dirty="0">
                <a:solidFill>
                  <a:schemeClr val="tx1">
                    <a:lumMod val="85000"/>
                    <a:lumOff val="15000"/>
                  </a:schemeClr>
                </a:solidFill>
              </a:rPr>
            </a:br>
            <a:r>
              <a:rPr lang="en-US" sz="2400" dirty="0">
                <a:solidFill>
                  <a:schemeClr val="tx1">
                    <a:lumMod val="85000"/>
                    <a:lumOff val="15000"/>
                  </a:schemeClr>
                </a:solidFill>
              </a:rPr>
              <a:t> CJEU</a:t>
            </a:r>
          </a:p>
          <a:p>
            <a:r>
              <a:rPr lang="en-US" sz="2400" dirty="0">
                <a:solidFill>
                  <a:srgbClr val="005596"/>
                </a:solidFill>
              </a:rPr>
              <a:t> </a:t>
            </a:r>
            <a:r>
              <a:rPr lang="en-US" sz="2400" dirty="0">
                <a:solidFill>
                  <a:schemeClr val="tx1">
                    <a:lumMod val="85000"/>
                    <a:lumOff val="15000"/>
                  </a:schemeClr>
                </a:solidFill>
              </a:rPr>
              <a:t>Standard Contract Clauses are binding </a:t>
            </a:r>
            <a:br>
              <a:rPr lang="en-US" sz="2400" dirty="0">
                <a:solidFill>
                  <a:schemeClr val="tx1">
                    <a:lumMod val="85000"/>
                    <a:lumOff val="15000"/>
                  </a:schemeClr>
                </a:solidFill>
              </a:rPr>
            </a:br>
            <a:r>
              <a:rPr lang="en-US" sz="2400" dirty="0">
                <a:solidFill>
                  <a:schemeClr val="tx1">
                    <a:lumMod val="85000"/>
                    <a:lumOff val="15000"/>
                  </a:schemeClr>
                </a:solidFill>
              </a:rPr>
              <a:t> contract parts US providers must use.</a:t>
            </a:r>
          </a:p>
          <a:p>
            <a:r>
              <a:rPr lang="en-US" sz="2400" dirty="0">
                <a:solidFill>
                  <a:srgbClr val="005596"/>
                </a:solidFill>
              </a:rPr>
              <a:t> </a:t>
            </a:r>
            <a:r>
              <a:rPr lang="en-US" sz="2400" dirty="0">
                <a:solidFill>
                  <a:schemeClr val="tx1">
                    <a:lumMod val="85000"/>
                    <a:lumOff val="15000"/>
                  </a:schemeClr>
                </a:solidFill>
              </a:rPr>
              <a:t>The SCC adopted by most cloud providers </a:t>
            </a:r>
            <a:br>
              <a:rPr lang="en-US" sz="2400" dirty="0">
                <a:solidFill>
                  <a:schemeClr val="tx1">
                    <a:lumMod val="85000"/>
                    <a:lumOff val="15000"/>
                  </a:schemeClr>
                </a:solidFill>
              </a:rPr>
            </a:br>
            <a:r>
              <a:rPr lang="en-US" sz="2400" dirty="0">
                <a:solidFill>
                  <a:schemeClr val="tx1">
                    <a:lumMod val="85000"/>
                    <a:lumOff val="15000"/>
                  </a:schemeClr>
                </a:solidFill>
              </a:rPr>
              <a:t> puts the liability on the customer.</a:t>
            </a:r>
          </a:p>
        </p:txBody>
      </p:sp>
    </p:spTree>
    <p:extLst>
      <p:ext uri="{BB962C8B-B14F-4D97-AF65-F5344CB8AC3E}">
        <p14:creationId xmlns:p14="http://schemas.microsoft.com/office/powerpoint/2010/main" val="7197299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1B447F-DF05-4FE4-8554-5FF73C2B7C38}"/>
              </a:ext>
            </a:extLst>
          </p:cNvPr>
          <p:cNvSpPr>
            <a:spLocks noGrp="1"/>
          </p:cNvSpPr>
          <p:nvPr>
            <p:ph type="title"/>
          </p:nvPr>
        </p:nvSpPr>
        <p:spPr/>
        <p:txBody>
          <a:bodyPr/>
          <a:lstStyle/>
          <a:p>
            <a:r>
              <a:rPr lang="en-US" dirty="0"/>
              <a:t>Thank you!</a:t>
            </a:r>
          </a:p>
        </p:txBody>
      </p:sp>
      <p:sp>
        <p:nvSpPr>
          <p:cNvPr id="4" name="Slide Number Placeholder 3">
            <a:extLst>
              <a:ext uri="{FF2B5EF4-FFF2-40B4-BE49-F238E27FC236}">
                <a16:creationId xmlns:a16="http://schemas.microsoft.com/office/drawing/2014/main" id="{7E0FFFD1-0612-4008-9DD1-98DC4A54085F}"/>
              </a:ext>
            </a:extLst>
          </p:cNvPr>
          <p:cNvSpPr>
            <a:spLocks noGrp="1"/>
          </p:cNvSpPr>
          <p:nvPr>
            <p:ph type="sldNum" sz="quarter" idx="4294967295"/>
          </p:nvPr>
        </p:nvSpPr>
        <p:spPr>
          <a:xfrm>
            <a:off x="13869988" y="12598400"/>
            <a:ext cx="4425950" cy="736600"/>
          </a:xfrm>
        </p:spPr>
        <p:txBody>
          <a:bodyPr/>
          <a:lstStyle/>
          <a:p>
            <a:r>
              <a:rPr lang="de-AT"/>
              <a:t>page </a:t>
            </a:r>
            <a:fld id="{A638BCF4-1E99-42C2-B624-5B8F04E362FC}" type="slidenum">
              <a:rPr lang="de-AT" smtClean="0"/>
              <a:pPr/>
              <a:t>72</a:t>
            </a:fld>
            <a:endParaRPr lang="de-AT"/>
          </a:p>
        </p:txBody>
      </p:sp>
      <p:sp>
        <p:nvSpPr>
          <p:cNvPr id="7" name="TextBox 6">
            <a:extLst>
              <a:ext uri="{FF2B5EF4-FFF2-40B4-BE49-F238E27FC236}">
                <a16:creationId xmlns:a16="http://schemas.microsoft.com/office/drawing/2014/main" id="{F9FD1F07-F32A-48FE-A50E-39E02937E56F}"/>
              </a:ext>
            </a:extLst>
          </p:cNvPr>
          <p:cNvSpPr txBox="1"/>
          <p:nvPr/>
        </p:nvSpPr>
        <p:spPr>
          <a:xfrm>
            <a:off x="794436" y="9304234"/>
            <a:ext cx="5452005"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/Wilhelm Gunkel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511199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Redundant Power Supply</a:t>
            </a:r>
          </a:p>
        </p:txBody>
      </p:sp>
      <p:sp>
        <p:nvSpPr>
          <p:cNvPr id="10" name="TextBox 9">
            <a:extLst>
              <a:ext uri="{FF2B5EF4-FFF2-40B4-BE49-F238E27FC236}">
                <a16:creationId xmlns:a16="http://schemas.microsoft.com/office/drawing/2014/main" id="{FABAB3D2-6AC3-4D7A-8549-F2643804FA93}"/>
              </a:ext>
            </a:extLst>
          </p:cNvPr>
          <p:cNvSpPr txBox="1"/>
          <p:nvPr/>
        </p:nvSpPr>
        <p:spPr>
          <a:xfrm>
            <a:off x="5216029" y="9323154"/>
            <a:ext cx="5078954" cy="307777"/>
          </a:xfrm>
          <a:prstGeom prst="rect">
            <a:avLst/>
          </a:prstGeom>
          <a:noFill/>
        </p:spPr>
        <p:txBody>
          <a:bodyPr wrap="none" rtlCol="0">
            <a:spAutoFit/>
          </a:bodyPr>
          <a:lstStyle/>
          <a:p>
            <a:r>
              <a:rPr lang="en-US" sz="1400" dirty="0">
                <a:solidFill>
                  <a:srgbClr val="4A4D53"/>
                </a:solidFill>
              </a:rPr>
              <a:t>| Source: Wikipedia/Victor </a:t>
            </a:r>
            <a:r>
              <a:rPr lang="en-US" sz="1400" dirty="0" err="1">
                <a:solidFill>
                  <a:srgbClr val="4A4D53"/>
                </a:solidFill>
              </a:rPr>
              <a:t>Grigas</a:t>
            </a:r>
            <a:r>
              <a:rPr lang="en-US" sz="1400" dirty="0">
                <a:solidFill>
                  <a:srgbClr val="4A4D53"/>
                </a:solidFill>
              </a:rPr>
              <a:t> under CC BY-SA 4.0</a:t>
            </a:r>
          </a:p>
        </p:txBody>
      </p:sp>
      <p:pic>
        <p:nvPicPr>
          <p:cNvPr id="5122" name="Picture 2">
            <a:extLst>
              <a:ext uri="{FF2B5EF4-FFF2-40B4-BE49-F238E27FC236}">
                <a16:creationId xmlns:a16="http://schemas.microsoft.com/office/drawing/2014/main" id="{6AB9B709-08F2-4E32-9337-DF2B37A4D6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5174" y="1651801"/>
            <a:ext cx="10865594" cy="7242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988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Out Of Bounds Management</a:t>
            </a:r>
          </a:p>
        </p:txBody>
      </p:sp>
      <p:sp>
        <p:nvSpPr>
          <p:cNvPr id="3" name="Rectangle 2">
            <a:extLst>
              <a:ext uri="{FF2B5EF4-FFF2-40B4-BE49-F238E27FC236}">
                <a16:creationId xmlns:a16="http://schemas.microsoft.com/office/drawing/2014/main" id="{7B9F8F03-9A72-4482-91C2-CDD7BC522024}"/>
              </a:ext>
            </a:extLst>
          </p:cNvPr>
          <p:cNvSpPr/>
          <p:nvPr/>
        </p:nvSpPr>
        <p:spPr>
          <a:xfrm>
            <a:off x="5439774" y="4004130"/>
            <a:ext cx="7416398" cy="28841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276" dirty="0"/>
              <a:t>Server</a:t>
            </a:r>
          </a:p>
        </p:txBody>
      </p:sp>
      <p:sp>
        <p:nvSpPr>
          <p:cNvPr id="4" name="TextBox 3">
            <a:extLst>
              <a:ext uri="{FF2B5EF4-FFF2-40B4-BE49-F238E27FC236}">
                <a16:creationId xmlns:a16="http://schemas.microsoft.com/office/drawing/2014/main" id="{FF82971D-9539-417A-BDAC-91DDEEB90115}"/>
              </a:ext>
            </a:extLst>
          </p:cNvPr>
          <p:cNvSpPr txBox="1"/>
          <p:nvPr/>
        </p:nvSpPr>
        <p:spPr>
          <a:xfrm>
            <a:off x="5558078" y="6286049"/>
            <a:ext cx="7173438" cy="338554"/>
          </a:xfrm>
          <a:prstGeom prst="rect">
            <a:avLst/>
          </a:prstGeom>
          <a:solidFill>
            <a:schemeClr val="bg1"/>
          </a:solidFill>
        </p:spPr>
        <p:txBody>
          <a:bodyPr wrap="square" rtlCol="0">
            <a:spAutoFit/>
          </a:bodyPr>
          <a:lstStyle/>
          <a:p>
            <a:pPr algn="ctr"/>
            <a:r>
              <a:rPr lang="en-US" sz="1600" dirty="0"/>
              <a:t>Out of Bounds Management</a:t>
            </a:r>
          </a:p>
        </p:txBody>
      </p:sp>
      <p:cxnSp>
        <p:nvCxnSpPr>
          <p:cNvPr id="7" name="Straight Connector 6">
            <a:extLst>
              <a:ext uri="{FF2B5EF4-FFF2-40B4-BE49-F238E27FC236}">
                <a16:creationId xmlns:a16="http://schemas.microsoft.com/office/drawing/2014/main" id="{7EE27476-2E29-4B09-BE34-AAF49142C06B}"/>
              </a:ext>
            </a:extLst>
          </p:cNvPr>
          <p:cNvCxnSpPr>
            <a:cxnSpLocks/>
          </p:cNvCxnSpPr>
          <p:nvPr/>
        </p:nvCxnSpPr>
        <p:spPr>
          <a:xfrm>
            <a:off x="2674627" y="3127563"/>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BCC2A18-1585-4ACC-A4E8-296B14B679D9}"/>
              </a:ext>
            </a:extLst>
          </p:cNvPr>
          <p:cNvCxnSpPr>
            <a:cxnSpLocks/>
          </p:cNvCxnSpPr>
          <p:nvPr/>
        </p:nvCxnSpPr>
        <p:spPr>
          <a:xfrm>
            <a:off x="9144795" y="3127563"/>
            <a:ext cx="0" cy="876564"/>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7A40934-BDFF-496C-88B5-F57ED82D1CC4}"/>
              </a:ext>
            </a:extLst>
          </p:cNvPr>
          <p:cNvSpPr txBox="1"/>
          <p:nvPr/>
        </p:nvSpPr>
        <p:spPr>
          <a:xfrm>
            <a:off x="12433492" y="2511665"/>
            <a:ext cx="3181474" cy="1716111"/>
          </a:xfrm>
          <a:prstGeom prst="rect">
            <a:avLst/>
          </a:prstGeom>
          <a:noFill/>
        </p:spPr>
        <p:txBody>
          <a:bodyPr wrap="square" rtlCol="0">
            <a:spAutoFit/>
          </a:bodyPr>
          <a:lstStyle/>
          <a:p>
            <a:pPr algn="r"/>
            <a:r>
              <a:rPr lang="en-US" sz="5276" dirty="0"/>
              <a:t>Public Network</a:t>
            </a:r>
          </a:p>
        </p:txBody>
      </p:sp>
      <p:cxnSp>
        <p:nvCxnSpPr>
          <p:cNvPr id="13" name="Straight Connector 12">
            <a:extLst>
              <a:ext uri="{FF2B5EF4-FFF2-40B4-BE49-F238E27FC236}">
                <a16:creationId xmlns:a16="http://schemas.microsoft.com/office/drawing/2014/main" id="{658A43F9-E4BD-4EE0-909A-DD31DC292932}"/>
              </a:ext>
            </a:extLst>
          </p:cNvPr>
          <p:cNvCxnSpPr>
            <a:cxnSpLocks/>
          </p:cNvCxnSpPr>
          <p:nvPr/>
        </p:nvCxnSpPr>
        <p:spPr>
          <a:xfrm>
            <a:off x="2677801" y="776484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B148249-3E1F-4062-A011-F46435695DF4}"/>
              </a:ext>
            </a:extLst>
          </p:cNvPr>
          <p:cNvCxnSpPr>
            <a:cxnSpLocks/>
          </p:cNvCxnSpPr>
          <p:nvPr/>
        </p:nvCxnSpPr>
        <p:spPr>
          <a:xfrm>
            <a:off x="9132283" y="6888281"/>
            <a:ext cx="0" cy="876564"/>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332C89F-9AE3-41E2-AE34-85278DF6871F}"/>
              </a:ext>
            </a:extLst>
          </p:cNvPr>
          <p:cNvSpPr txBox="1"/>
          <p:nvPr/>
        </p:nvSpPr>
        <p:spPr>
          <a:xfrm>
            <a:off x="11515937" y="7187835"/>
            <a:ext cx="4099028" cy="1716111"/>
          </a:xfrm>
          <a:prstGeom prst="rect">
            <a:avLst/>
          </a:prstGeom>
          <a:noFill/>
        </p:spPr>
        <p:txBody>
          <a:bodyPr wrap="square" rtlCol="0">
            <a:spAutoFit/>
          </a:bodyPr>
          <a:lstStyle/>
          <a:p>
            <a:pPr algn="r"/>
            <a:r>
              <a:rPr lang="en-US" sz="5276" dirty="0"/>
              <a:t>Management Network</a:t>
            </a:r>
          </a:p>
        </p:txBody>
      </p:sp>
    </p:spTree>
    <p:extLst>
      <p:ext uri="{BB962C8B-B14F-4D97-AF65-F5344CB8AC3E}">
        <p14:creationId xmlns:p14="http://schemas.microsoft.com/office/powerpoint/2010/main" val="925256796"/>
      </p:ext>
    </p:extLst>
  </p:cSld>
  <p:clrMapOvr>
    <a:masterClrMapping/>
  </p:clrMapOvr>
</p:sld>
</file>

<file path=ppt/theme/theme1.xml><?xml version="1.0" encoding="utf-8"?>
<a:theme xmlns:a="http://schemas.openxmlformats.org/drawingml/2006/main" name="Office">
  <a:themeElements>
    <a:clrScheme name="fh-campus">
      <a:dk1>
        <a:srgbClr val="000000"/>
      </a:dk1>
      <a:lt1>
        <a:srgbClr val="FFFFFF"/>
      </a:lt1>
      <a:dk2>
        <a:srgbClr val="000000"/>
      </a:dk2>
      <a:lt2>
        <a:srgbClr val="808080"/>
      </a:lt2>
      <a:accent1>
        <a:srgbClr val="005596"/>
      </a:accent1>
      <a:accent2>
        <a:srgbClr val="00A0D8"/>
      </a:accent2>
      <a:accent3>
        <a:srgbClr val="0088A9"/>
      </a:accent3>
      <a:accent4>
        <a:srgbClr val="7D5C9E"/>
      </a:accent4>
      <a:accent5>
        <a:srgbClr val="EF8900"/>
      </a:accent5>
      <a:accent6>
        <a:srgbClr val="F9BA00"/>
      </a:accent6>
      <a:hlink>
        <a:srgbClr val="A3B900"/>
      </a:hlink>
      <a:folHlink>
        <a:srgbClr val="AF67FF"/>
      </a:folHlink>
    </a:clrScheme>
    <a:fontScheme name="FH Campus Wie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UI/_rels/customUI14.xml.rels><?xml version="1.0" encoding="UTF-8" standalone="yes"?>
<Relationships xmlns="http://schemas.openxmlformats.org/package/2006/relationships"><Relationship Id="logo" Type="http://schemas.openxmlformats.org/officeDocument/2006/relationships/image" Target="images/logo.png"/></Relationships>
</file>

<file path=customUI/customUI14.xml>
</file>

<file path=customUI/images/logo.png>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CEF9656E154CB14B88D5539594A49E65" ma:contentTypeVersion="5" ma:contentTypeDescription="Ein neues Dokument erstellen." ma:contentTypeScope="" ma:versionID="e5f39cde5cdbae055e9951e4ad06bca6">
  <xsd:schema xmlns:xsd="http://www.w3.org/2001/XMLSchema" xmlns:xs="http://www.w3.org/2001/XMLSchema" xmlns:p="http://schemas.microsoft.com/office/2006/metadata/properties" xmlns:ns2="4e1f8463-6a74-4219-9042-83052c094ba5" targetNamespace="http://schemas.microsoft.com/office/2006/metadata/properties" ma:root="true" ma:fieldsID="9a0f06d9652b20b54bcc53d3ce393eab" ns2:_="">
    <xsd:import namespace="4e1f8463-6a74-4219-9042-83052c094ba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1f8463-6a74-4219-9042-83052c094b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BDBBE53-B5DF-46AD-BF4F-EAD53CADDF37}">
  <ds:schemaRefs>
    <ds:schemaRef ds:uri="http://schemas.microsoft.com/sharepoint/v3/contenttype/forms"/>
  </ds:schemaRefs>
</ds:datastoreItem>
</file>

<file path=customXml/itemProps2.xml><?xml version="1.0" encoding="utf-8"?>
<ds:datastoreItem xmlns:ds="http://schemas.openxmlformats.org/officeDocument/2006/customXml" ds:itemID="{1DCF5229-CA16-4462-BDC0-EA9D66FDE1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1f8463-6a74-4219-9042-83052c094b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609C5E2-0E33-4693-83F6-685D7AD81EE0}">
  <ds:schemaRefs>
    <ds:schemaRef ds:uri="http://schemas.microsoft.com/office/2006/documentManagement/types"/>
    <ds:schemaRef ds:uri="http://purl.org/dc/terms/"/>
    <ds:schemaRef ds:uri="http://purl.org/dc/elements/1.1/"/>
    <ds:schemaRef ds:uri="http://schemas.openxmlformats.org/package/2006/metadata/core-properties"/>
    <ds:schemaRef ds:uri="http://schemas.microsoft.com/office/infopath/2007/PartnerControls"/>
    <ds:schemaRef ds:uri="http://www.w3.org/XML/1998/namespace"/>
    <ds:schemaRef ds:uri="4e1f8463-6a74-4219-9042-83052c094ba5"/>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1174</TotalTime>
  <Words>7447</Words>
  <Application>Microsoft Office PowerPoint</Application>
  <PresentationFormat>Custom</PresentationFormat>
  <Paragraphs>647</Paragraphs>
  <Slides>72</Slides>
  <Notes>61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72</vt:i4>
      </vt:variant>
    </vt:vector>
  </HeadingPairs>
  <TitlesOfParts>
    <vt:vector size="77" baseType="lpstr">
      <vt:lpstr>Arial</vt:lpstr>
      <vt:lpstr>Calibri</vt:lpstr>
      <vt:lpstr>Verdana</vt:lpstr>
      <vt:lpstr>Wingdings</vt:lpstr>
      <vt:lpstr>Office</vt:lpstr>
      <vt:lpstr>Introduction to the Cloud</vt:lpstr>
      <vt:lpstr>Overview </vt:lpstr>
      <vt:lpstr>What is a Server?</vt:lpstr>
      <vt:lpstr>CPU Architectures</vt:lpstr>
      <vt:lpstr>Server builds</vt:lpstr>
      <vt:lpstr>Riser</vt:lpstr>
      <vt:lpstr>Rack</vt:lpstr>
      <vt:lpstr>Redundant Power Supply</vt:lpstr>
      <vt:lpstr>Out Of Bounds Management</vt:lpstr>
      <vt:lpstr>Vendor names for OOBM</vt:lpstr>
      <vt:lpstr>Purchasing strategy</vt:lpstr>
      <vt:lpstr>The Anatomy of a Datacenter</vt:lpstr>
      <vt:lpstr>Datacenter</vt:lpstr>
      <vt:lpstr>Cold aisles</vt:lpstr>
      <vt:lpstr>Fire Suppression</vt:lpstr>
      <vt:lpstr>Electric Systems</vt:lpstr>
      <vt:lpstr>Network</vt:lpstr>
      <vt:lpstr>Cages</vt:lpstr>
      <vt:lpstr>The Anatomy of the Internet</vt:lpstr>
      <vt:lpstr>Layer 2 Network</vt:lpstr>
      <vt:lpstr>Layer 3 Network</vt:lpstr>
      <vt:lpstr>Network Tiers</vt:lpstr>
      <vt:lpstr>Software Stack</vt:lpstr>
      <vt:lpstr>Operating System Stack</vt:lpstr>
      <vt:lpstr>Virtualization</vt:lpstr>
      <vt:lpstr>The Intel Ark</vt:lpstr>
      <vt:lpstr>Virtualization vs. Containerization</vt:lpstr>
      <vt:lpstr>Runtime Environment</vt:lpstr>
      <vt:lpstr>Runtime Environment</vt:lpstr>
      <vt:lpstr>The Cloud</vt:lpstr>
      <vt:lpstr>The Birth of Amazon Web Services</vt:lpstr>
      <vt:lpstr>Jeff’s Letter</vt:lpstr>
      <vt:lpstr>The Birth of Amazon Web Services</vt:lpstr>
      <vt:lpstr>Cloud Flexibility</vt:lpstr>
      <vt:lpstr>What is a cloud? (NIST)</vt:lpstr>
      <vt:lpstr>What makes a cloud? (NIST)</vt:lpstr>
      <vt:lpstr>Cloud Categories</vt:lpstr>
      <vt:lpstr>Infrastructure as a Service</vt:lpstr>
      <vt:lpstr>Infrastructure as a Service</vt:lpstr>
      <vt:lpstr>Platform as a Service</vt:lpstr>
      <vt:lpstr>Platform as a Service</vt:lpstr>
      <vt:lpstr>Purely PaaS Providers</vt:lpstr>
      <vt:lpstr>Pricing</vt:lpstr>
      <vt:lpstr>Benefits</vt:lpstr>
      <vt:lpstr>Drawbacks</vt:lpstr>
      <vt:lpstr>Business Models</vt:lpstr>
      <vt:lpstr>On-Off</vt:lpstr>
      <vt:lpstr>Growth Usage</vt:lpstr>
      <vt:lpstr>Spike</vt:lpstr>
      <vt:lpstr>Periodic Spike</vt:lpstr>
      <vt:lpstr>Billing</vt:lpstr>
      <vt:lpstr>Cost planning </vt:lpstr>
      <vt:lpstr>Cost comparison </vt:lpstr>
      <vt:lpstr>Private vs. Public Cloud</vt:lpstr>
      <vt:lpstr>Public Cloud</vt:lpstr>
      <vt:lpstr>Private Cloud</vt:lpstr>
      <vt:lpstr>Community Cloud</vt:lpstr>
      <vt:lpstr>Hybrid Cloud</vt:lpstr>
      <vt:lpstr>Real World</vt:lpstr>
      <vt:lpstr>Automation</vt:lpstr>
      <vt:lpstr>Documentation</vt:lpstr>
      <vt:lpstr>Testing environment</vt:lpstr>
      <vt:lpstr>Automation</vt:lpstr>
      <vt:lpstr>Terraform</vt:lpstr>
      <vt:lpstr>Ansible</vt:lpstr>
      <vt:lpstr>Regulation</vt:lpstr>
      <vt:lpstr>GDPR</vt:lpstr>
      <vt:lpstr>Clarifying Lawful Overseas Use of Data Act</vt:lpstr>
      <vt:lpstr>Digital Millennium Copyright Act</vt:lpstr>
      <vt:lpstr>Communications Decency Act, Section 230</vt:lpstr>
      <vt:lpstr>The fall of Privacy Shield and Standard Contract Clauses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janos.pasztor@edu.fh-campuswien.ac.at</dc:creator>
  <cp:lastModifiedBy>Pasztor Janos</cp:lastModifiedBy>
  <cp:revision>166</cp:revision>
  <dcterms:created xsi:type="dcterms:W3CDTF">2018-07-07T10:02:52Z</dcterms:created>
  <dcterms:modified xsi:type="dcterms:W3CDTF">2020-09-08T10:09:19Z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0x010100CEF9656E154CB14B88D5539594A49E65</vt:lpwstr>
  </property>
</Properties>
</file>

<file path=docProps/thumbnail.jpeg>
</file>